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62" r:id="rId5"/>
    <p:sldId id="263" r:id="rId6"/>
    <p:sldId id="264" r:id="rId7"/>
    <p:sldId id="298" r:id="rId8"/>
    <p:sldId id="265" r:id="rId9"/>
    <p:sldId id="266" r:id="rId10"/>
    <p:sldId id="269" r:id="rId11"/>
    <p:sldId id="268" r:id="rId12"/>
    <p:sldId id="267" r:id="rId13"/>
    <p:sldId id="270" r:id="rId14"/>
    <p:sldId id="271" r:id="rId15"/>
    <p:sldId id="284" r:id="rId16"/>
    <p:sldId id="273" r:id="rId17"/>
    <p:sldId id="274" r:id="rId18"/>
    <p:sldId id="275" r:id="rId19"/>
    <p:sldId id="276" r:id="rId20"/>
    <p:sldId id="277" r:id="rId21"/>
    <p:sldId id="279" r:id="rId22"/>
    <p:sldId id="303" r:id="rId23"/>
    <p:sldId id="304" r:id="rId24"/>
    <p:sldId id="259" r:id="rId25"/>
    <p:sldId id="261" r:id="rId26"/>
    <p:sldId id="281" r:id="rId27"/>
    <p:sldId id="280" r:id="rId28"/>
    <p:sldId id="283" r:id="rId29"/>
    <p:sldId id="287" r:id="rId30"/>
    <p:sldId id="288" r:id="rId31"/>
    <p:sldId id="302" r:id="rId32"/>
    <p:sldId id="299" r:id="rId33"/>
    <p:sldId id="301" r:id="rId34"/>
    <p:sldId id="300" r:id="rId35"/>
    <p:sldId id="285" r:id="rId36"/>
    <p:sldId id="306" r:id="rId37"/>
    <p:sldId id="307" r:id="rId38"/>
    <p:sldId id="278" r:id="rId39"/>
    <p:sldId id="286" r:id="rId40"/>
    <p:sldId id="290" r:id="rId41"/>
    <p:sldId id="289" r:id="rId42"/>
    <p:sldId id="297" r:id="rId43"/>
    <p:sldId id="291" r:id="rId44"/>
    <p:sldId id="292" r:id="rId45"/>
    <p:sldId id="293" r:id="rId46"/>
    <p:sldId id="294" r:id="rId47"/>
    <p:sldId id="295" r:id="rId48"/>
    <p:sldId id="296" r:id="rId49"/>
    <p:sldId id="260" r:id="rId50"/>
    <p:sldId id="308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89" autoAdjust="0"/>
    <p:restoredTop sz="94660"/>
  </p:normalViewPr>
  <p:slideViewPr>
    <p:cSldViewPr>
      <p:cViewPr varScale="1">
        <p:scale>
          <a:sx n="104" d="100"/>
          <a:sy n="104" d="100"/>
        </p:scale>
        <p:origin x="-1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2D9A9A-3146-4DAE-93A4-EFE46EAB1679}" type="doc">
      <dgm:prSet loTypeId="urn:microsoft.com/office/officeart/2005/8/layout/equation2" loCatId="relationship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D72E35E9-23CE-4D64-A12F-507C2EEF8B19}">
      <dgm:prSet phldrT="[Текст]"/>
      <dgm:spPr/>
      <dgm:t>
        <a:bodyPr/>
        <a:lstStyle/>
        <a:p>
          <a:r>
            <a:rPr lang="en-US" dirty="0" smtClean="0"/>
            <a:t>MCMXCVIII</a:t>
          </a:r>
          <a:endParaRPr lang="ru-RU" dirty="0"/>
        </a:p>
      </dgm:t>
    </dgm:pt>
    <dgm:pt modelId="{8FE958D9-32F0-40E6-9E7D-313F09BF3621}" type="parTrans" cxnId="{EED9DF93-C9AF-497E-9945-FA2E69D5B818}">
      <dgm:prSet/>
      <dgm:spPr/>
      <dgm:t>
        <a:bodyPr/>
        <a:lstStyle/>
        <a:p>
          <a:endParaRPr lang="ru-RU"/>
        </a:p>
      </dgm:t>
    </dgm:pt>
    <dgm:pt modelId="{CD9A5B6A-A959-4927-B789-0CA05D38D2BF}" type="sibTrans" cxnId="{EED9DF93-C9AF-497E-9945-FA2E69D5B818}">
      <dgm:prSet/>
      <dgm:spPr>
        <a:noFill/>
        <a:ln>
          <a:noFill/>
        </a:ln>
      </dgm:spPr>
      <dgm:t>
        <a:bodyPr/>
        <a:lstStyle/>
        <a:p>
          <a:endParaRPr lang="ru-RU" dirty="0"/>
        </a:p>
      </dgm:t>
    </dgm:pt>
    <dgm:pt modelId="{2157FB1E-53CF-43A3-82FC-304B5154173A}">
      <dgm:prSet phldrT="[Текст]"/>
      <dgm:spPr/>
      <dgm:t>
        <a:bodyPr/>
        <a:lstStyle/>
        <a:p>
          <a:r>
            <a:rPr lang="en-US" dirty="0" smtClean="0"/>
            <a:t>MXMVIII</a:t>
          </a:r>
          <a:endParaRPr lang="ru-RU" dirty="0"/>
        </a:p>
      </dgm:t>
    </dgm:pt>
    <dgm:pt modelId="{2F448763-8FB7-48E1-9AC6-E9DE2FE78B2B}" type="parTrans" cxnId="{17B6446F-6C02-4962-AC35-C16A49A79811}">
      <dgm:prSet/>
      <dgm:spPr/>
      <dgm:t>
        <a:bodyPr/>
        <a:lstStyle/>
        <a:p>
          <a:endParaRPr lang="ru-RU"/>
        </a:p>
      </dgm:t>
    </dgm:pt>
    <dgm:pt modelId="{25C585F9-CD41-4586-80B9-9B1E0C72B72D}" type="sibTrans" cxnId="{17B6446F-6C02-4962-AC35-C16A49A79811}">
      <dgm:prSet custT="1"/>
      <dgm:spPr/>
      <dgm:t>
        <a:bodyPr/>
        <a:lstStyle/>
        <a:p>
          <a:r>
            <a:rPr lang="ru-RU" sz="2800" b="1" dirty="0" smtClean="0">
              <a:solidFill>
                <a:srgbClr val="0070C0"/>
              </a:solidFill>
            </a:rPr>
            <a:t>?</a:t>
          </a:r>
          <a:endParaRPr lang="ru-RU" sz="2800" b="1" dirty="0">
            <a:solidFill>
              <a:srgbClr val="0070C0"/>
            </a:solidFill>
          </a:endParaRPr>
        </a:p>
      </dgm:t>
    </dgm:pt>
    <dgm:pt modelId="{46942D10-5165-4870-878F-D494FF48C7CE}">
      <dgm:prSet phldrT="[Текст]"/>
      <dgm:spPr/>
      <dgm:t>
        <a:bodyPr/>
        <a:lstStyle/>
        <a:p>
          <a:r>
            <a:rPr lang="en-US" dirty="0" smtClean="0"/>
            <a:t>1998</a:t>
          </a:r>
          <a:endParaRPr lang="ru-RU" dirty="0"/>
        </a:p>
      </dgm:t>
    </dgm:pt>
    <dgm:pt modelId="{C51B3D64-1AB5-4A90-8173-A76AD65A832C}" type="parTrans" cxnId="{AE3AD307-4FE2-493B-A02E-B8FE3B9E0F27}">
      <dgm:prSet/>
      <dgm:spPr/>
      <dgm:t>
        <a:bodyPr/>
        <a:lstStyle/>
        <a:p>
          <a:endParaRPr lang="ru-RU"/>
        </a:p>
      </dgm:t>
    </dgm:pt>
    <dgm:pt modelId="{6AFA044C-EEF9-4A34-BCFF-1318A1F72354}" type="sibTrans" cxnId="{AE3AD307-4FE2-493B-A02E-B8FE3B9E0F27}">
      <dgm:prSet/>
      <dgm:spPr/>
      <dgm:t>
        <a:bodyPr/>
        <a:lstStyle/>
        <a:p>
          <a:endParaRPr lang="ru-RU"/>
        </a:p>
      </dgm:t>
    </dgm:pt>
    <dgm:pt modelId="{B54DF3AF-4C5D-4AC1-935B-7A6BDEB03318}" type="pres">
      <dgm:prSet presAssocID="{C82D9A9A-3146-4DAE-93A4-EFE46EAB167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2ED8EF-7F29-464D-BCFA-DE24E6287503}" type="pres">
      <dgm:prSet presAssocID="{C82D9A9A-3146-4DAE-93A4-EFE46EAB1679}" presName="vNodes" presStyleCnt="0"/>
      <dgm:spPr/>
    </dgm:pt>
    <dgm:pt modelId="{B37EDDA7-7CC2-4801-8B49-342A24DBA416}" type="pres">
      <dgm:prSet presAssocID="{D72E35E9-23CE-4D64-A12F-507C2EEF8B19}" presName="node" presStyleLbl="node1" presStyleIdx="0" presStyleCnt="3" custScaleX="216106" custLinFactX="100000" custLinFactNeighborX="137890" custLinFactNeighborY="84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DE5C8-1E58-4488-9CC4-38A5D447E733}" type="pres">
      <dgm:prSet presAssocID="{CD9A5B6A-A959-4927-B789-0CA05D38D2BF}" presName="spacerT" presStyleCnt="0"/>
      <dgm:spPr/>
    </dgm:pt>
    <dgm:pt modelId="{6ABC8CDD-2305-4FC2-977A-4E5C4C7D21B5}" type="pres">
      <dgm:prSet presAssocID="{CD9A5B6A-A959-4927-B789-0CA05D38D2BF}" presName="sibTrans" presStyleLbl="sibTrans2D1" presStyleIdx="0" presStyleCnt="2" custLinFactX="-100000" custLinFactY="139346" custLinFactNeighborX="-113186" custLinFactNeighborY="200000"/>
      <dgm:spPr/>
      <dgm:t>
        <a:bodyPr/>
        <a:lstStyle/>
        <a:p>
          <a:endParaRPr lang="ru-RU"/>
        </a:p>
      </dgm:t>
    </dgm:pt>
    <dgm:pt modelId="{B298DE41-B6EE-4426-AA03-97443692EF47}" type="pres">
      <dgm:prSet presAssocID="{CD9A5B6A-A959-4927-B789-0CA05D38D2BF}" presName="spacerB" presStyleCnt="0"/>
      <dgm:spPr/>
    </dgm:pt>
    <dgm:pt modelId="{7C17194A-C46F-4101-9437-F2C9212E420D}" type="pres">
      <dgm:prSet presAssocID="{2157FB1E-53CF-43A3-82FC-304B5154173A}" presName="node" presStyleLbl="node1" presStyleIdx="1" presStyleCnt="3" custScaleX="210550" custLinFactX="100000" custLinFactY="-1341" custLinFactNeighborX="13981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870C05-33DE-4227-907F-50097CFC6235}" type="pres">
      <dgm:prSet presAssocID="{C82D9A9A-3146-4DAE-93A4-EFE46EAB1679}" presName="sibTransLast" presStyleLbl="sibTrans2D1" presStyleIdx="1" presStyleCnt="2" custAng="20242581" custFlipHor="0" custScaleX="84361" custScaleY="179653" custLinFactX="69427" custLinFactY="-75111" custLinFactNeighborX="100000" custLinFactNeighborY="-100000"/>
      <dgm:spPr/>
      <dgm:t>
        <a:bodyPr/>
        <a:lstStyle/>
        <a:p>
          <a:endParaRPr lang="ru-RU"/>
        </a:p>
      </dgm:t>
    </dgm:pt>
    <dgm:pt modelId="{3142CE0E-BFC8-4627-B307-B0FE79E9CE1E}" type="pres">
      <dgm:prSet presAssocID="{C82D9A9A-3146-4DAE-93A4-EFE46EAB1679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EDE70D2-3BEF-46F3-AC1B-135C664367E8}" type="pres">
      <dgm:prSet presAssocID="{C82D9A9A-3146-4DAE-93A4-EFE46EAB1679}" presName="lastNode" presStyleLbl="node1" presStyleIdx="2" presStyleCnt="3" custFlipHor="1" custScaleX="82234" custScaleY="64022" custLinFactX="-148883" custLinFactNeighborX="-200000" custLinFactNeighborY="-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A4A522-31FA-42E0-9F1E-E3FA38E6691D}" type="presOf" srcId="{D72E35E9-23CE-4D64-A12F-507C2EEF8B19}" destId="{B37EDDA7-7CC2-4801-8B49-342A24DBA416}" srcOrd="0" destOrd="0" presId="urn:microsoft.com/office/officeart/2005/8/layout/equation2"/>
    <dgm:cxn modelId="{27300F97-83E6-4C4B-95F0-E28EF89E9D44}" type="presOf" srcId="{46942D10-5165-4870-878F-D494FF48C7CE}" destId="{0EDE70D2-3BEF-46F3-AC1B-135C664367E8}" srcOrd="0" destOrd="0" presId="urn:microsoft.com/office/officeart/2005/8/layout/equation2"/>
    <dgm:cxn modelId="{13D0BF24-09A5-40CE-9053-F6F593A6895A}" type="presOf" srcId="{C82D9A9A-3146-4DAE-93A4-EFE46EAB1679}" destId="{B54DF3AF-4C5D-4AC1-935B-7A6BDEB03318}" srcOrd="0" destOrd="0" presId="urn:microsoft.com/office/officeart/2005/8/layout/equation2"/>
    <dgm:cxn modelId="{31CB17D4-A6B3-4DD4-9F68-52B30A722A69}" type="presOf" srcId="{25C585F9-CD41-4586-80B9-9B1E0C72B72D}" destId="{3142CE0E-BFC8-4627-B307-B0FE79E9CE1E}" srcOrd="1" destOrd="0" presId="urn:microsoft.com/office/officeart/2005/8/layout/equation2"/>
    <dgm:cxn modelId="{C52EC819-4207-4274-A743-97734095968C}" type="presOf" srcId="{25C585F9-CD41-4586-80B9-9B1E0C72B72D}" destId="{DD870C05-33DE-4227-907F-50097CFC6235}" srcOrd="0" destOrd="0" presId="urn:microsoft.com/office/officeart/2005/8/layout/equation2"/>
    <dgm:cxn modelId="{F74A9531-F668-4147-ABF5-D8EC06C72DA2}" type="presOf" srcId="{2157FB1E-53CF-43A3-82FC-304B5154173A}" destId="{7C17194A-C46F-4101-9437-F2C9212E420D}" srcOrd="0" destOrd="0" presId="urn:microsoft.com/office/officeart/2005/8/layout/equation2"/>
    <dgm:cxn modelId="{2CF9937A-720D-47B2-92FD-218C92AB3121}" type="presOf" srcId="{CD9A5B6A-A959-4927-B789-0CA05D38D2BF}" destId="{6ABC8CDD-2305-4FC2-977A-4E5C4C7D21B5}" srcOrd="0" destOrd="0" presId="urn:microsoft.com/office/officeart/2005/8/layout/equation2"/>
    <dgm:cxn modelId="{EED9DF93-C9AF-497E-9945-FA2E69D5B818}" srcId="{C82D9A9A-3146-4DAE-93A4-EFE46EAB1679}" destId="{D72E35E9-23CE-4D64-A12F-507C2EEF8B19}" srcOrd="0" destOrd="0" parTransId="{8FE958D9-32F0-40E6-9E7D-313F09BF3621}" sibTransId="{CD9A5B6A-A959-4927-B789-0CA05D38D2BF}"/>
    <dgm:cxn modelId="{AE3AD307-4FE2-493B-A02E-B8FE3B9E0F27}" srcId="{C82D9A9A-3146-4DAE-93A4-EFE46EAB1679}" destId="{46942D10-5165-4870-878F-D494FF48C7CE}" srcOrd="2" destOrd="0" parTransId="{C51B3D64-1AB5-4A90-8173-A76AD65A832C}" sibTransId="{6AFA044C-EEF9-4A34-BCFF-1318A1F72354}"/>
    <dgm:cxn modelId="{17B6446F-6C02-4962-AC35-C16A49A79811}" srcId="{C82D9A9A-3146-4DAE-93A4-EFE46EAB1679}" destId="{2157FB1E-53CF-43A3-82FC-304B5154173A}" srcOrd="1" destOrd="0" parTransId="{2F448763-8FB7-48E1-9AC6-E9DE2FE78B2B}" sibTransId="{25C585F9-CD41-4586-80B9-9B1E0C72B72D}"/>
    <dgm:cxn modelId="{EBF6C305-F71E-4889-84BF-3A58489ED904}" type="presParOf" srcId="{B54DF3AF-4C5D-4AC1-935B-7A6BDEB03318}" destId="{812ED8EF-7F29-464D-BCFA-DE24E6287503}" srcOrd="0" destOrd="0" presId="urn:microsoft.com/office/officeart/2005/8/layout/equation2"/>
    <dgm:cxn modelId="{FB673D69-BFB0-4301-8115-115B66152B06}" type="presParOf" srcId="{812ED8EF-7F29-464D-BCFA-DE24E6287503}" destId="{B37EDDA7-7CC2-4801-8B49-342A24DBA416}" srcOrd="0" destOrd="0" presId="urn:microsoft.com/office/officeart/2005/8/layout/equation2"/>
    <dgm:cxn modelId="{48D82A4F-0722-4D95-8671-3861C66EF41A}" type="presParOf" srcId="{812ED8EF-7F29-464D-BCFA-DE24E6287503}" destId="{0CCDE5C8-1E58-4488-9CC4-38A5D447E733}" srcOrd="1" destOrd="0" presId="urn:microsoft.com/office/officeart/2005/8/layout/equation2"/>
    <dgm:cxn modelId="{EC306E29-35DD-4269-8160-8D02FF6F54AD}" type="presParOf" srcId="{812ED8EF-7F29-464D-BCFA-DE24E6287503}" destId="{6ABC8CDD-2305-4FC2-977A-4E5C4C7D21B5}" srcOrd="2" destOrd="0" presId="urn:microsoft.com/office/officeart/2005/8/layout/equation2"/>
    <dgm:cxn modelId="{72ACC482-1E6A-454C-8DB1-20070C604D2B}" type="presParOf" srcId="{812ED8EF-7F29-464D-BCFA-DE24E6287503}" destId="{B298DE41-B6EE-4426-AA03-97443692EF47}" srcOrd="3" destOrd="0" presId="urn:microsoft.com/office/officeart/2005/8/layout/equation2"/>
    <dgm:cxn modelId="{5D1FCD95-6FFD-426B-B452-1769725F0602}" type="presParOf" srcId="{812ED8EF-7F29-464D-BCFA-DE24E6287503}" destId="{7C17194A-C46F-4101-9437-F2C9212E420D}" srcOrd="4" destOrd="0" presId="urn:microsoft.com/office/officeart/2005/8/layout/equation2"/>
    <dgm:cxn modelId="{470A3BCC-F0EF-418D-AD96-BFFBA3CC6473}" type="presParOf" srcId="{B54DF3AF-4C5D-4AC1-935B-7A6BDEB03318}" destId="{DD870C05-33DE-4227-907F-50097CFC6235}" srcOrd="1" destOrd="0" presId="urn:microsoft.com/office/officeart/2005/8/layout/equation2"/>
    <dgm:cxn modelId="{37DCE3A8-88C2-4732-ACCF-CF376079DB83}" type="presParOf" srcId="{DD870C05-33DE-4227-907F-50097CFC6235}" destId="{3142CE0E-BFC8-4627-B307-B0FE79E9CE1E}" srcOrd="0" destOrd="0" presId="urn:microsoft.com/office/officeart/2005/8/layout/equation2"/>
    <dgm:cxn modelId="{33A15CCB-C30F-438D-B2B2-8D075C248C97}" type="presParOf" srcId="{B54DF3AF-4C5D-4AC1-935B-7A6BDEB03318}" destId="{0EDE70D2-3BEF-46F3-AC1B-135C664367E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10A256-E79C-4474-BF4B-D4446520CD59}" type="doc">
      <dgm:prSet loTypeId="urn:microsoft.com/office/officeart/2005/8/layout/hierarchy3" loCatId="hierarchy" qsTypeId="urn:microsoft.com/office/officeart/2005/8/quickstyle/simple5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7AF61FC-F5CF-4F89-A225-FBD6ACC941A4}">
      <dgm:prSet phldrT="[Текст]" custT="1"/>
      <dgm:spPr/>
      <dgm:t>
        <a:bodyPr/>
        <a:lstStyle/>
        <a:p>
          <a:r>
            <a:rPr lang="ru-RU" sz="900" dirty="0" smtClean="0"/>
            <a:t>АНАТОМИЧЕСКОГО</a:t>
          </a:r>
          <a:br>
            <a:rPr lang="ru-RU" sz="900" dirty="0" smtClean="0"/>
          </a:br>
          <a:r>
            <a:rPr lang="ru-RU" sz="900" dirty="0" smtClean="0"/>
            <a:t>ПРОИСХОЖДЕНИЯ</a:t>
          </a:r>
          <a:endParaRPr lang="ru-RU" sz="900" dirty="0"/>
        </a:p>
      </dgm:t>
    </dgm:pt>
    <dgm:pt modelId="{EEC1C1F3-6FBD-4E0D-B531-8C7357508AA9}" type="parTrans" cxnId="{1637F16D-42F2-49A1-85E2-1C3192CFA629}">
      <dgm:prSet/>
      <dgm:spPr/>
      <dgm:t>
        <a:bodyPr/>
        <a:lstStyle/>
        <a:p>
          <a:endParaRPr lang="ru-RU" sz="900"/>
        </a:p>
      </dgm:t>
    </dgm:pt>
    <dgm:pt modelId="{2EF8106B-5E5B-46E9-AB37-E9FEA83EDF76}" type="sibTrans" cxnId="{1637F16D-42F2-49A1-85E2-1C3192CFA629}">
      <dgm:prSet/>
      <dgm:spPr/>
      <dgm:t>
        <a:bodyPr/>
        <a:lstStyle/>
        <a:p>
          <a:endParaRPr lang="ru-RU" sz="900"/>
        </a:p>
      </dgm:t>
    </dgm:pt>
    <dgm:pt modelId="{57F430E5-67CC-4DFE-993B-ADFD12E13935}">
      <dgm:prSet phldrT="[Текст]" custT="1"/>
      <dgm:spPr/>
      <dgm:t>
        <a:bodyPr/>
        <a:lstStyle/>
        <a:p>
          <a:r>
            <a:rPr lang="ru-RU" sz="900" dirty="0" smtClean="0"/>
            <a:t>десятичная</a:t>
          </a:r>
          <a:endParaRPr lang="ru-RU" sz="900" dirty="0"/>
        </a:p>
      </dgm:t>
    </dgm:pt>
    <dgm:pt modelId="{3B360A2E-43B7-4552-A109-212870A6C0DA}" type="parTrans" cxnId="{DB478BF0-B222-49FF-9005-6B7B0636D353}">
      <dgm:prSet/>
      <dgm:spPr/>
      <dgm:t>
        <a:bodyPr/>
        <a:lstStyle/>
        <a:p>
          <a:endParaRPr lang="ru-RU" sz="900"/>
        </a:p>
      </dgm:t>
    </dgm:pt>
    <dgm:pt modelId="{13F1E724-CA22-48AB-BEF5-F87C3FC15154}" type="sibTrans" cxnId="{DB478BF0-B222-49FF-9005-6B7B0636D353}">
      <dgm:prSet/>
      <dgm:spPr/>
      <dgm:t>
        <a:bodyPr/>
        <a:lstStyle/>
        <a:p>
          <a:endParaRPr lang="ru-RU" sz="900"/>
        </a:p>
      </dgm:t>
    </dgm:pt>
    <dgm:pt modelId="{7F593D69-5217-4705-AC7F-5847AC3C7139}">
      <dgm:prSet phldrT="[Текст]" custT="1"/>
      <dgm:spPr/>
      <dgm:t>
        <a:bodyPr/>
        <a:lstStyle/>
        <a:p>
          <a:r>
            <a:rPr lang="ru-RU" sz="900" dirty="0" smtClean="0"/>
            <a:t>пятеричная</a:t>
          </a:r>
          <a:endParaRPr lang="ru-RU" sz="900" dirty="0"/>
        </a:p>
      </dgm:t>
    </dgm:pt>
    <dgm:pt modelId="{76B248EA-0630-4812-9DD4-DEB8E8A4D2AB}" type="parTrans" cxnId="{3B3A99BA-B01B-4606-A4AD-2D2D181982B5}">
      <dgm:prSet/>
      <dgm:spPr/>
      <dgm:t>
        <a:bodyPr/>
        <a:lstStyle/>
        <a:p>
          <a:endParaRPr lang="ru-RU" sz="900"/>
        </a:p>
      </dgm:t>
    </dgm:pt>
    <dgm:pt modelId="{DE96953F-B70C-48DE-BC68-B7723857D616}" type="sibTrans" cxnId="{3B3A99BA-B01B-4606-A4AD-2D2D181982B5}">
      <dgm:prSet/>
      <dgm:spPr/>
      <dgm:t>
        <a:bodyPr/>
        <a:lstStyle/>
        <a:p>
          <a:endParaRPr lang="ru-RU" sz="900"/>
        </a:p>
      </dgm:t>
    </dgm:pt>
    <dgm:pt modelId="{68DA41CB-BB95-490E-8688-74C8C28E5B5D}">
      <dgm:prSet phldrT="[Текст]" custT="1"/>
      <dgm:spPr/>
      <dgm:t>
        <a:bodyPr/>
        <a:lstStyle/>
        <a:p>
          <a:r>
            <a:rPr lang="ru-RU" sz="900" dirty="0" smtClean="0"/>
            <a:t>АЛФАВИТНЫЕ</a:t>
          </a:r>
          <a:endParaRPr lang="ru-RU" sz="900" dirty="0"/>
        </a:p>
      </dgm:t>
    </dgm:pt>
    <dgm:pt modelId="{68123202-DF31-4932-BFC0-916BCB8A6DFC}" type="parTrans" cxnId="{614E736C-C996-4BFB-A4BE-2C2463673282}">
      <dgm:prSet/>
      <dgm:spPr/>
      <dgm:t>
        <a:bodyPr/>
        <a:lstStyle/>
        <a:p>
          <a:endParaRPr lang="ru-RU" sz="900"/>
        </a:p>
      </dgm:t>
    </dgm:pt>
    <dgm:pt modelId="{C0119557-8B1C-4D92-AEE3-73E4E23EBFE0}" type="sibTrans" cxnId="{614E736C-C996-4BFB-A4BE-2C2463673282}">
      <dgm:prSet/>
      <dgm:spPr/>
      <dgm:t>
        <a:bodyPr/>
        <a:lstStyle/>
        <a:p>
          <a:endParaRPr lang="ru-RU" sz="900"/>
        </a:p>
      </dgm:t>
    </dgm:pt>
    <dgm:pt modelId="{FE73DB47-C1B5-41E0-8760-57EC2910919F}">
      <dgm:prSet phldrT="[Текст]" custT="1"/>
      <dgm:spPr/>
      <dgm:t>
        <a:bodyPr/>
        <a:lstStyle/>
        <a:p>
          <a:r>
            <a:rPr lang="ru-RU" sz="900" dirty="0" smtClean="0"/>
            <a:t>двоичная</a:t>
          </a:r>
          <a:endParaRPr lang="ru-RU" sz="900" dirty="0"/>
        </a:p>
      </dgm:t>
    </dgm:pt>
    <dgm:pt modelId="{F58BEEC6-B9FE-4E71-A0D0-313929F73240}" type="parTrans" cxnId="{BEE3F18D-E484-466C-8FD3-D988BCCA49FC}">
      <dgm:prSet/>
      <dgm:spPr/>
      <dgm:t>
        <a:bodyPr/>
        <a:lstStyle/>
        <a:p>
          <a:endParaRPr lang="ru-RU" sz="900"/>
        </a:p>
      </dgm:t>
    </dgm:pt>
    <dgm:pt modelId="{1D9D3109-E675-4E46-8FA9-C0172D3FC815}" type="sibTrans" cxnId="{BEE3F18D-E484-466C-8FD3-D988BCCA49FC}">
      <dgm:prSet/>
      <dgm:spPr/>
      <dgm:t>
        <a:bodyPr/>
        <a:lstStyle/>
        <a:p>
          <a:endParaRPr lang="ru-RU" sz="900"/>
        </a:p>
      </dgm:t>
    </dgm:pt>
    <dgm:pt modelId="{868CC867-3AE6-4462-9AB6-7F9F897C2959}">
      <dgm:prSet phldrT="[Текст]" custT="1"/>
      <dgm:spPr/>
      <dgm:t>
        <a:bodyPr/>
        <a:lstStyle/>
        <a:p>
          <a:r>
            <a:rPr lang="ru-RU" sz="900" dirty="0" smtClean="0"/>
            <a:t>восьмеричная</a:t>
          </a:r>
          <a:endParaRPr lang="ru-RU" sz="900" dirty="0"/>
        </a:p>
      </dgm:t>
    </dgm:pt>
    <dgm:pt modelId="{E5311F40-ABAD-4EED-9A5B-337D793DEF2C}" type="parTrans" cxnId="{4AF4734E-BFA0-41E1-B338-C6963A97E378}">
      <dgm:prSet/>
      <dgm:spPr/>
      <dgm:t>
        <a:bodyPr/>
        <a:lstStyle/>
        <a:p>
          <a:endParaRPr lang="ru-RU" sz="900"/>
        </a:p>
      </dgm:t>
    </dgm:pt>
    <dgm:pt modelId="{310D4B74-FA52-457C-ACF4-38414614EBE1}" type="sibTrans" cxnId="{4AF4734E-BFA0-41E1-B338-C6963A97E378}">
      <dgm:prSet/>
      <dgm:spPr/>
      <dgm:t>
        <a:bodyPr/>
        <a:lstStyle/>
        <a:p>
          <a:endParaRPr lang="ru-RU" sz="900"/>
        </a:p>
      </dgm:t>
    </dgm:pt>
    <dgm:pt modelId="{12B76358-2F2F-41A4-A589-CA3273E4AFC0}">
      <dgm:prSet phldrT="[Текст]" custT="1"/>
      <dgm:spPr/>
      <dgm:t>
        <a:bodyPr/>
        <a:lstStyle/>
        <a:p>
          <a:r>
            <a:rPr lang="ru-RU" sz="800" dirty="0" smtClean="0"/>
            <a:t>шестнадцатеричная</a:t>
          </a:r>
          <a:endParaRPr lang="ru-RU" sz="800" dirty="0"/>
        </a:p>
      </dgm:t>
    </dgm:pt>
    <dgm:pt modelId="{D2FF139D-2B0F-4959-9BDD-4A15AF983E23}" type="parTrans" cxnId="{7FAEE2C4-18C2-4AF2-AAA0-15530ED65D78}">
      <dgm:prSet/>
      <dgm:spPr/>
      <dgm:t>
        <a:bodyPr/>
        <a:lstStyle/>
        <a:p>
          <a:endParaRPr lang="ru-RU" sz="900"/>
        </a:p>
      </dgm:t>
    </dgm:pt>
    <dgm:pt modelId="{DBB23B92-9AC6-49F5-9363-785AA98A9108}" type="sibTrans" cxnId="{7FAEE2C4-18C2-4AF2-AAA0-15530ED65D78}">
      <dgm:prSet/>
      <dgm:spPr/>
      <dgm:t>
        <a:bodyPr/>
        <a:lstStyle/>
        <a:p>
          <a:endParaRPr lang="ru-RU" sz="900"/>
        </a:p>
      </dgm:t>
    </dgm:pt>
    <dgm:pt modelId="{F4DFCC53-1067-4A46-8030-EF2712AFE542}">
      <dgm:prSet phldrT="[Текст]" custT="1"/>
      <dgm:spPr/>
      <dgm:t>
        <a:bodyPr/>
        <a:lstStyle/>
        <a:p>
          <a:r>
            <a:rPr lang="ru-RU" sz="900" dirty="0" smtClean="0"/>
            <a:t>двадцатеричная</a:t>
          </a:r>
          <a:endParaRPr lang="ru-RU" sz="900" dirty="0"/>
        </a:p>
      </dgm:t>
    </dgm:pt>
    <dgm:pt modelId="{F9E6F7C8-4187-433E-BF81-C01BBD816344}" type="parTrans" cxnId="{AC06E4F7-266D-4A46-BBD0-1777D1A3ECCD}">
      <dgm:prSet/>
      <dgm:spPr/>
      <dgm:t>
        <a:bodyPr/>
        <a:lstStyle/>
        <a:p>
          <a:endParaRPr lang="ru-RU" sz="900"/>
        </a:p>
      </dgm:t>
    </dgm:pt>
    <dgm:pt modelId="{E70B113E-0112-40F7-B235-4E63F2972A4F}" type="sibTrans" cxnId="{AC06E4F7-266D-4A46-BBD0-1777D1A3ECCD}">
      <dgm:prSet/>
      <dgm:spPr/>
      <dgm:t>
        <a:bodyPr/>
        <a:lstStyle/>
        <a:p>
          <a:endParaRPr lang="ru-RU" sz="900"/>
        </a:p>
      </dgm:t>
    </dgm:pt>
    <dgm:pt modelId="{DD59090D-5A8A-473B-AF89-71DCE8A24C3F}">
      <dgm:prSet phldrT="[Текст]" custT="1"/>
      <dgm:spPr/>
      <dgm:t>
        <a:bodyPr/>
        <a:lstStyle/>
        <a:p>
          <a:r>
            <a:rPr lang="ru-RU" sz="900" dirty="0" smtClean="0"/>
            <a:t>двенадцатеричная</a:t>
          </a:r>
          <a:endParaRPr lang="ru-RU" sz="900" dirty="0"/>
        </a:p>
      </dgm:t>
    </dgm:pt>
    <dgm:pt modelId="{43BAF0BF-1C59-406D-9526-4A525574F87B}" type="parTrans" cxnId="{C768BEB4-1182-4D09-B4AD-3E1521C13EF2}">
      <dgm:prSet/>
      <dgm:spPr/>
      <dgm:t>
        <a:bodyPr/>
        <a:lstStyle/>
        <a:p>
          <a:endParaRPr lang="ru-RU" sz="900"/>
        </a:p>
      </dgm:t>
    </dgm:pt>
    <dgm:pt modelId="{7BEE5AC6-0FCA-4620-B979-1FE2253B11D9}" type="sibTrans" cxnId="{C768BEB4-1182-4D09-B4AD-3E1521C13EF2}">
      <dgm:prSet/>
      <dgm:spPr/>
      <dgm:t>
        <a:bodyPr/>
        <a:lstStyle/>
        <a:p>
          <a:endParaRPr lang="ru-RU" sz="900"/>
        </a:p>
      </dgm:t>
    </dgm:pt>
    <dgm:pt modelId="{3964D18E-F950-40FC-B9A8-E140C0BF4AF4}">
      <dgm:prSet phldrT="[Текст]" custT="1"/>
      <dgm:spPr/>
      <dgm:t>
        <a:bodyPr/>
        <a:lstStyle/>
        <a:p>
          <a:r>
            <a:rPr lang="ru-RU" sz="900" dirty="0" smtClean="0"/>
            <a:t>ПРОЧИЕ</a:t>
          </a:r>
          <a:endParaRPr lang="ru-RU" sz="900" dirty="0"/>
        </a:p>
      </dgm:t>
    </dgm:pt>
    <dgm:pt modelId="{9FE6C124-0921-4DA7-BAA0-3EFE83F2F236}" type="parTrans" cxnId="{17A9D908-6C62-4F59-BDA0-FFEC51F836C4}">
      <dgm:prSet/>
      <dgm:spPr/>
      <dgm:t>
        <a:bodyPr/>
        <a:lstStyle/>
        <a:p>
          <a:endParaRPr lang="ru-RU" sz="900"/>
        </a:p>
      </dgm:t>
    </dgm:pt>
    <dgm:pt modelId="{300DD173-D724-4FB6-9BAD-1423745CFB83}" type="sibTrans" cxnId="{17A9D908-6C62-4F59-BDA0-FFEC51F836C4}">
      <dgm:prSet/>
      <dgm:spPr/>
      <dgm:t>
        <a:bodyPr/>
        <a:lstStyle/>
        <a:p>
          <a:endParaRPr lang="ru-RU" sz="900"/>
        </a:p>
      </dgm:t>
    </dgm:pt>
    <dgm:pt modelId="{807A7FC7-65F0-4344-BC07-359F66AA685C}">
      <dgm:prSet phldrT="[Текст]" custT="1"/>
      <dgm:spPr/>
      <dgm:t>
        <a:bodyPr/>
        <a:lstStyle/>
        <a:p>
          <a:r>
            <a:rPr lang="ru-RU" sz="900" dirty="0" smtClean="0"/>
            <a:t>древнегреческая</a:t>
          </a:r>
          <a:br>
            <a:rPr lang="ru-RU" sz="900" dirty="0" smtClean="0"/>
          </a:br>
          <a:r>
            <a:rPr lang="ru-RU" sz="900" dirty="0" smtClean="0"/>
            <a:t>ионийская</a:t>
          </a:r>
          <a:endParaRPr lang="ru-RU" sz="900" dirty="0"/>
        </a:p>
      </dgm:t>
    </dgm:pt>
    <dgm:pt modelId="{559056F4-63B9-45F6-A71D-F30BE2399531}" type="parTrans" cxnId="{B8DC657A-4A2B-4F8D-AE27-A20B4E510A5C}">
      <dgm:prSet/>
      <dgm:spPr/>
      <dgm:t>
        <a:bodyPr/>
        <a:lstStyle/>
        <a:p>
          <a:endParaRPr lang="ru-RU" sz="900"/>
        </a:p>
      </dgm:t>
    </dgm:pt>
    <dgm:pt modelId="{040F893A-A9BA-49F5-8837-14417D71FD6D}" type="sibTrans" cxnId="{B8DC657A-4A2B-4F8D-AE27-A20B4E510A5C}">
      <dgm:prSet/>
      <dgm:spPr/>
      <dgm:t>
        <a:bodyPr/>
        <a:lstStyle/>
        <a:p>
          <a:endParaRPr lang="ru-RU" sz="900"/>
        </a:p>
      </dgm:t>
    </dgm:pt>
    <dgm:pt modelId="{E7CA4778-0B9B-4834-9AA3-C775612C5240}">
      <dgm:prSet phldrT="[Текст]" custT="1"/>
      <dgm:spPr/>
      <dgm:t>
        <a:bodyPr/>
        <a:lstStyle/>
        <a:p>
          <a:r>
            <a:rPr lang="ru-RU" sz="900" dirty="0" smtClean="0"/>
            <a:t>славянская</a:t>
          </a:r>
          <a:br>
            <a:rPr lang="ru-RU" sz="900" dirty="0" smtClean="0"/>
          </a:br>
          <a:r>
            <a:rPr lang="ru-RU" sz="900" dirty="0" smtClean="0"/>
            <a:t>глаголическая</a:t>
          </a:r>
          <a:endParaRPr lang="ru-RU" sz="900" dirty="0"/>
        </a:p>
      </dgm:t>
    </dgm:pt>
    <dgm:pt modelId="{AF453104-EEA6-4313-BEC5-F4ABE8099DB2}" type="parTrans" cxnId="{843E5FC4-643B-4899-AC61-B01516BEB13E}">
      <dgm:prSet/>
      <dgm:spPr/>
      <dgm:t>
        <a:bodyPr/>
        <a:lstStyle/>
        <a:p>
          <a:endParaRPr lang="ru-RU" sz="900"/>
        </a:p>
      </dgm:t>
    </dgm:pt>
    <dgm:pt modelId="{0455F4DD-1629-4157-913A-0C858990A2D4}" type="sibTrans" cxnId="{843E5FC4-643B-4899-AC61-B01516BEB13E}">
      <dgm:prSet/>
      <dgm:spPr/>
      <dgm:t>
        <a:bodyPr/>
        <a:lstStyle/>
        <a:p>
          <a:endParaRPr lang="ru-RU" sz="900"/>
        </a:p>
      </dgm:t>
    </dgm:pt>
    <dgm:pt modelId="{11937BFD-AD12-4F3B-AF37-B940DF9BE961}">
      <dgm:prSet phldrT="[Текст]" custT="1"/>
      <dgm:spPr/>
      <dgm:t>
        <a:bodyPr/>
        <a:lstStyle/>
        <a:p>
          <a:r>
            <a:rPr lang="ru-RU" sz="900" dirty="0" smtClean="0"/>
            <a:t>славянская</a:t>
          </a:r>
          <a:br>
            <a:rPr lang="ru-RU" sz="900" dirty="0" smtClean="0"/>
          </a:br>
          <a:r>
            <a:rPr lang="ru-RU" sz="900" dirty="0" smtClean="0"/>
            <a:t>кириллическая</a:t>
          </a:r>
          <a:endParaRPr lang="ru-RU" sz="900" dirty="0"/>
        </a:p>
      </dgm:t>
    </dgm:pt>
    <dgm:pt modelId="{9069C9A7-9D04-4E19-886D-A93B357A5024}" type="parTrans" cxnId="{3AE8244E-37FB-4766-AD52-305A75FA9A01}">
      <dgm:prSet/>
      <dgm:spPr/>
      <dgm:t>
        <a:bodyPr/>
        <a:lstStyle/>
        <a:p>
          <a:endParaRPr lang="ru-RU" sz="900"/>
        </a:p>
      </dgm:t>
    </dgm:pt>
    <dgm:pt modelId="{7C515E6E-49CD-4F0F-A19A-75D360FCA66C}" type="sibTrans" cxnId="{3AE8244E-37FB-4766-AD52-305A75FA9A01}">
      <dgm:prSet/>
      <dgm:spPr/>
      <dgm:t>
        <a:bodyPr/>
        <a:lstStyle/>
        <a:p>
          <a:endParaRPr lang="ru-RU" sz="900"/>
        </a:p>
      </dgm:t>
    </dgm:pt>
    <dgm:pt modelId="{CA640A6A-B805-48C4-9401-D2E9133C0AF0}">
      <dgm:prSet phldrT="[Текст]" custT="1"/>
      <dgm:spPr/>
      <dgm:t>
        <a:bodyPr/>
        <a:lstStyle/>
        <a:p>
          <a:r>
            <a:rPr lang="ru-RU" sz="900" dirty="0" smtClean="0"/>
            <a:t>римская</a:t>
          </a:r>
          <a:endParaRPr lang="ru-RU" sz="900" dirty="0"/>
        </a:p>
      </dgm:t>
    </dgm:pt>
    <dgm:pt modelId="{873824BE-CEC4-44EE-BCD4-347213FD569C}" type="parTrans" cxnId="{BCCDBD14-83CA-4139-99B6-5CC0F95B7E13}">
      <dgm:prSet/>
      <dgm:spPr/>
      <dgm:t>
        <a:bodyPr/>
        <a:lstStyle/>
        <a:p>
          <a:endParaRPr lang="ru-RU" sz="900"/>
        </a:p>
      </dgm:t>
    </dgm:pt>
    <dgm:pt modelId="{89190F61-30C8-4693-B0D2-6FD2F6247531}" type="sibTrans" cxnId="{BCCDBD14-83CA-4139-99B6-5CC0F95B7E13}">
      <dgm:prSet/>
      <dgm:spPr/>
      <dgm:t>
        <a:bodyPr/>
        <a:lstStyle/>
        <a:p>
          <a:endParaRPr lang="ru-RU" sz="900"/>
        </a:p>
      </dgm:t>
    </dgm:pt>
    <dgm:pt modelId="{ADE4A1EF-9A04-4F06-B37F-24A6B07A5CE2}">
      <dgm:prSet phldrT="[Текст]" custT="1"/>
      <dgm:spPr/>
      <dgm:t>
        <a:bodyPr/>
        <a:lstStyle/>
        <a:p>
          <a:r>
            <a:rPr lang="ru-RU" sz="900" dirty="0" smtClean="0"/>
            <a:t>МАШИННЫЕ</a:t>
          </a:r>
          <a:endParaRPr lang="ru-RU" sz="900" dirty="0"/>
        </a:p>
      </dgm:t>
    </dgm:pt>
    <dgm:pt modelId="{F1F8C811-7A87-4A3B-BBA1-9D5FF8E12E0A}" type="parTrans" cxnId="{9D9C8DC9-08A5-4037-9245-9892BD03154F}">
      <dgm:prSet/>
      <dgm:spPr/>
      <dgm:t>
        <a:bodyPr/>
        <a:lstStyle/>
        <a:p>
          <a:endParaRPr lang="ru-RU" sz="900"/>
        </a:p>
      </dgm:t>
    </dgm:pt>
    <dgm:pt modelId="{CE7E4A90-6AE2-43BA-A12E-7DB2106A0CA2}" type="sibTrans" cxnId="{9D9C8DC9-08A5-4037-9245-9892BD03154F}">
      <dgm:prSet/>
      <dgm:spPr/>
      <dgm:t>
        <a:bodyPr/>
        <a:lstStyle/>
        <a:p>
          <a:endParaRPr lang="ru-RU" sz="900"/>
        </a:p>
      </dgm:t>
    </dgm:pt>
    <dgm:pt modelId="{B6DB5F84-4980-4272-A4C0-6DAB705419CC}">
      <dgm:prSet phldrT="[Текст]" custT="1"/>
      <dgm:spPr/>
      <dgm:t>
        <a:bodyPr/>
        <a:lstStyle/>
        <a:p>
          <a:r>
            <a:rPr lang="ru-RU" sz="900" dirty="0" smtClean="0"/>
            <a:t>…</a:t>
          </a:r>
          <a:endParaRPr lang="ru-RU" sz="900" dirty="0"/>
        </a:p>
      </dgm:t>
    </dgm:pt>
    <dgm:pt modelId="{B9A08098-DF7C-47F1-A6B7-CF40AE4FEFC5}" type="parTrans" cxnId="{9F1BCA5A-A029-4E9B-B179-265A446AF5D6}">
      <dgm:prSet/>
      <dgm:spPr/>
      <dgm:t>
        <a:bodyPr/>
        <a:lstStyle/>
        <a:p>
          <a:endParaRPr lang="ru-RU" sz="900"/>
        </a:p>
      </dgm:t>
    </dgm:pt>
    <dgm:pt modelId="{E6F9706A-63B3-4C38-8F56-ECC01B8DDECE}" type="sibTrans" cxnId="{9F1BCA5A-A029-4E9B-B179-265A446AF5D6}">
      <dgm:prSet/>
      <dgm:spPr/>
      <dgm:t>
        <a:bodyPr/>
        <a:lstStyle/>
        <a:p>
          <a:endParaRPr lang="ru-RU" sz="900"/>
        </a:p>
      </dgm:t>
    </dgm:pt>
    <dgm:pt modelId="{3F9E4630-B8C5-4374-99CE-C1F8B115A8EF}">
      <dgm:prSet phldrT="[Текст]" custT="1"/>
      <dgm:spPr/>
      <dgm:t>
        <a:bodyPr/>
        <a:lstStyle/>
        <a:p>
          <a:r>
            <a:rPr lang="ru-RU" sz="900" dirty="0" smtClean="0"/>
            <a:t>вавилонская</a:t>
          </a:r>
          <a:endParaRPr lang="ru-RU" sz="900" dirty="0"/>
        </a:p>
      </dgm:t>
    </dgm:pt>
    <dgm:pt modelId="{4FA9CB5E-814D-4AC3-83A3-455A580D6F5A}" type="parTrans" cxnId="{FE685D5B-7FFA-437A-8684-47AD60D9CD7F}">
      <dgm:prSet/>
      <dgm:spPr/>
      <dgm:t>
        <a:bodyPr/>
        <a:lstStyle/>
        <a:p>
          <a:endParaRPr lang="ru-RU" sz="900"/>
        </a:p>
      </dgm:t>
    </dgm:pt>
    <dgm:pt modelId="{330399C4-D98D-4133-BD95-981EF01D42BA}" type="sibTrans" cxnId="{FE685D5B-7FFA-437A-8684-47AD60D9CD7F}">
      <dgm:prSet/>
      <dgm:spPr/>
      <dgm:t>
        <a:bodyPr/>
        <a:lstStyle/>
        <a:p>
          <a:endParaRPr lang="ru-RU" sz="900"/>
        </a:p>
      </dgm:t>
    </dgm:pt>
    <dgm:pt modelId="{798F576A-E323-4F6B-BCCE-1B05274A1226}">
      <dgm:prSet phldrT="[Текст]" custT="1"/>
      <dgm:spPr/>
      <dgm:t>
        <a:bodyPr/>
        <a:lstStyle/>
        <a:p>
          <a:r>
            <a:rPr lang="ru-RU" sz="900" dirty="0" smtClean="0"/>
            <a:t>древнегрузинская</a:t>
          </a:r>
          <a:br>
            <a:rPr lang="ru-RU" sz="900" dirty="0" smtClean="0"/>
          </a:br>
          <a:r>
            <a:rPr lang="ru-RU" sz="900" dirty="0" smtClean="0"/>
            <a:t>и …</a:t>
          </a:r>
          <a:endParaRPr lang="ru-RU" sz="900" dirty="0"/>
        </a:p>
      </dgm:t>
    </dgm:pt>
    <dgm:pt modelId="{BDD318AA-4101-42BA-B718-64F39C2EA417}" type="parTrans" cxnId="{91063FEA-B0EC-4015-A7CB-603264650A32}">
      <dgm:prSet/>
      <dgm:spPr/>
      <dgm:t>
        <a:bodyPr/>
        <a:lstStyle/>
        <a:p>
          <a:endParaRPr lang="ru-RU" sz="900"/>
        </a:p>
      </dgm:t>
    </dgm:pt>
    <dgm:pt modelId="{3E4E14B3-C18C-4235-8369-4C7FA3150DE5}" type="sibTrans" cxnId="{91063FEA-B0EC-4015-A7CB-603264650A32}">
      <dgm:prSet/>
      <dgm:spPr/>
      <dgm:t>
        <a:bodyPr/>
        <a:lstStyle/>
        <a:p>
          <a:endParaRPr lang="ru-RU" sz="900"/>
        </a:p>
      </dgm:t>
    </dgm:pt>
    <dgm:pt modelId="{31C3BBAE-58F5-4CE4-8EC7-A791D4AE15B0}" type="pres">
      <dgm:prSet presAssocID="{2D10A256-E79C-4474-BF4B-D4446520CD5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8AC19C6-9176-4B58-831E-EA58DB9D9430}" type="pres">
      <dgm:prSet presAssocID="{27AF61FC-F5CF-4F89-A225-FBD6ACC941A4}" presName="root" presStyleCnt="0"/>
      <dgm:spPr/>
      <dgm:t>
        <a:bodyPr/>
        <a:lstStyle/>
        <a:p>
          <a:endParaRPr lang="ru-RU"/>
        </a:p>
      </dgm:t>
    </dgm:pt>
    <dgm:pt modelId="{3833ACB0-63A6-4959-9D33-731AB9421D4A}" type="pres">
      <dgm:prSet presAssocID="{27AF61FC-F5CF-4F89-A225-FBD6ACC941A4}" presName="rootComposite" presStyleCnt="0"/>
      <dgm:spPr/>
      <dgm:t>
        <a:bodyPr/>
        <a:lstStyle/>
        <a:p>
          <a:endParaRPr lang="ru-RU"/>
        </a:p>
      </dgm:t>
    </dgm:pt>
    <dgm:pt modelId="{D867CC41-9AE7-4E03-813B-72B892C91EB0}" type="pres">
      <dgm:prSet presAssocID="{27AF61FC-F5CF-4F89-A225-FBD6ACC941A4}" presName="rootText" presStyleLbl="node1" presStyleIdx="0" presStyleCnt="4"/>
      <dgm:spPr/>
      <dgm:t>
        <a:bodyPr/>
        <a:lstStyle/>
        <a:p>
          <a:endParaRPr lang="ru-RU"/>
        </a:p>
      </dgm:t>
    </dgm:pt>
    <dgm:pt modelId="{003A7F4F-404D-488D-AD9E-7913BF7495B1}" type="pres">
      <dgm:prSet presAssocID="{27AF61FC-F5CF-4F89-A225-FBD6ACC941A4}" presName="rootConnector" presStyleLbl="node1" presStyleIdx="0" presStyleCnt="4"/>
      <dgm:spPr/>
      <dgm:t>
        <a:bodyPr/>
        <a:lstStyle/>
        <a:p>
          <a:endParaRPr lang="ru-RU"/>
        </a:p>
      </dgm:t>
    </dgm:pt>
    <dgm:pt modelId="{2DC52564-B5CD-4986-8237-A9426F4A33E0}" type="pres">
      <dgm:prSet presAssocID="{27AF61FC-F5CF-4F89-A225-FBD6ACC941A4}" presName="childShape" presStyleCnt="0"/>
      <dgm:spPr/>
      <dgm:t>
        <a:bodyPr/>
        <a:lstStyle/>
        <a:p>
          <a:endParaRPr lang="ru-RU"/>
        </a:p>
      </dgm:t>
    </dgm:pt>
    <dgm:pt modelId="{522BEE7D-CA68-4A39-BBFE-F15EDB31DDE2}" type="pres">
      <dgm:prSet presAssocID="{3B360A2E-43B7-4552-A109-212870A6C0DA}" presName="Name13" presStyleLbl="parChTrans1D2" presStyleIdx="0" presStyleCnt="14"/>
      <dgm:spPr/>
      <dgm:t>
        <a:bodyPr/>
        <a:lstStyle/>
        <a:p>
          <a:endParaRPr lang="ru-RU"/>
        </a:p>
      </dgm:t>
    </dgm:pt>
    <dgm:pt modelId="{F51D17B5-8C02-4B86-A780-09132CCA5A34}" type="pres">
      <dgm:prSet presAssocID="{57F430E5-67CC-4DFE-993B-ADFD12E13935}" presName="childText" presStyleLbl="bgAcc1" presStyleIdx="0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AF510-25AD-4204-9F25-DA02A2C7E175}" type="pres">
      <dgm:prSet presAssocID="{76B248EA-0630-4812-9DD4-DEB8E8A4D2AB}" presName="Name13" presStyleLbl="parChTrans1D2" presStyleIdx="1" presStyleCnt="14"/>
      <dgm:spPr/>
      <dgm:t>
        <a:bodyPr/>
        <a:lstStyle/>
        <a:p>
          <a:endParaRPr lang="ru-RU"/>
        </a:p>
      </dgm:t>
    </dgm:pt>
    <dgm:pt modelId="{0754E010-7122-426B-B14A-B40ED3C0941F}" type="pres">
      <dgm:prSet presAssocID="{7F593D69-5217-4705-AC7F-5847AC3C7139}" presName="childText" presStyleLbl="bgAcc1" presStyleIdx="1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DBFC22-FFE0-4814-95E4-C4A1D34760DC}" type="pres">
      <dgm:prSet presAssocID="{43BAF0BF-1C59-406D-9526-4A525574F87B}" presName="Name13" presStyleLbl="parChTrans1D2" presStyleIdx="2" presStyleCnt="14"/>
      <dgm:spPr/>
      <dgm:t>
        <a:bodyPr/>
        <a:lstStyle/>
        <a:p>
          <a:endParaRPr lang="ru-RU"/>
        </a:p>
      </dgm:t>
    </dgm:pt>
    <dgm:pt modelId="{6571F382-3953-4A43-905E-7D849F4D8736}" type="pres">
      <dgm:prSet presAssocID="{DD59090D-5A8A-473B-AF89-71DCE8A24C3F}" presName="childText" presStyleLbl="bgAcc1" presStyleIdx="2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1A15A-97AB-4F96-B44B-FFE0A0809B50}" type="pres">
      <dgm:prSet presAssocID="{F9E6F7C8-4187-433E-BF81-C01BBD816344}" presName="Name13" presStyleLbl="parChTrans1D2" presStyleIdx="3" presStyleCnt="14"/>
      <dgm:spPr/>
      <dgm:t>
        <a:bodyPr/>
        <a:lstStyle/>
        <a:p>
          <a:endParaRPr lang="ru-RU"/>
        </a:p>
      </dgm:t>
    </dgm:pt>
    <dgm:pt modelId="{8BD1713A-BBA1-4BBD-A28F-DDF943822782}" type="pres">
      <dgm:prSet presAssocID="{F4DFCC53-1067-4A46-8030-EF2712AFE542}" presName="childText" presStyleLbl="bgAcc1" presStyleIdx="3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0460D-A618-4C58-90C2-3CF1014D01F5}" type="pres">
      <dgm:prSet presAssocID="{68DA41CB-BB95-490E-8688-74C8C28E5B5D}" presName="root" presStyleCnt="0"/>
      <dgm:spPr/>
      <dgm:t>
        <a:bodyPr/>
        <a:lstStyle/>
        <a:p>
          <a:endParaRPr lang="ru-RU"/>
        </a:p>
      </dgm:t>
    </dgm:pt>
    <dgm:pt modelId="{C4CADDD8-34B2-4C74-A08D-956E75E571D7}" type="pres">
      <dgm:prSet presAssocID="{68DA41CB-BB95-490E-8688-74C8C28E5B5D}" presName="rootComposite" presStyleCnt="0"/>
      <dgm:spPr/>
      <dgm:t>
        <a:bodyPr/>
        <a:lstStyle/>
        <a:p>
          <a:endParaRPr lang="ru-RU"/>
        </a:p>
      </dgm:t>
    </dgm:pt>
    <dgm:pt modelId="{FD4348EF-520C-40FD-B770-0C6A52ADAA38}" type="pres">
      <dgm:prSet presAssocID="{68DA41CB-BB95-490E-8688-74C8C28E5B5D}" presName="rootText" presStyleLbl="node1" presStyleIdx="1" presStyleCnt="4"/>
      <dgm:spPr/>
      <dgm:t>
        <a:bodyPr/>
        <a:lstStyle/>
        <a:p>
          <a:endParaRPr lang="ru-RU"/>
        </a:p>
      </dgm:t>
    </dgm:pt>
    <dgm:pt modelId="{E417E851-136F-465A-9747-BAC327C3D668}" type="pres">
      <dgm:prSet presAssocID="{68DA41CB-BB95-490E-8688-74C8C28E5B5D}" presName="rootConnector" presStyleLbl="node1" presStyleIdx="1" presStyleCnt="4"/>
      <dgm:spPr/>
      <dgm:t>
        <a:bodyPr/>
        <a:lstStyle/>
        <a:p>
          <a:endParaRPr lang="ru-RU"/>
        </a:p>
      </dgm:t>
    </dgm:pt>
    <dgm:pt modelId="{53529027-410D-47DB-8A83-775ADEE39E04}" type="pres">
      <dgm:prSet presAssocID="{68DA41CB-BB95-490E-8688-74C8C28E5B5D}" presName="childShape" presStyleCnt="0"/>
      <dgm:spPr/>
      <dgm:t>
        <a:bodyPr/>
        <a:lstStyle/>
        <a:p>
          <a:endParaRPr lang="ru-RU"/>
        </a:p>
      </dgm:t>
    </dgm:pt>
    <dgm:pt modelId="{B8769205-E89A-447A-BB8E-BBA98B45E765}" type="pres">
      <dgm:prSet presAssocID="{559056F4-63B9-45F6-A71D-F30BE2399531}" presName="Name13" presStyleLbl="parChTrans1D2" presStyleIdx="4" presStyleCnt="14"/>
      <dgm:spPr/>
      <dgm:t>
        <a:bodyPr/>
        <a:lstStyle/>
        <a:p>
          <a:endParaRPr lang="ru-RU"/>
        </a:p>
      </dgm:t>
    </dgm:pt>
    <dgm:pt modelId="{3171588F-B70C-4B52-ADD4-5698E4F3F2F0}" type="pres">
      <dgm:prSet presAssocID="{807A7FC7-65F0-4344-BC07-359F66AA685C}" presName="childText" presStyleLbl="bgAcc1" presStyleIdx="4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BBF14-E00B-4313-8C85-EE4CC92075C6}" type="pres">
      <dgm:prSet presAssocID="{AF453104-EEA6-4313-BEC5-F4ABE8099DB2}" presName="Name13" presStyleLbl="parChTrans1D2" presStyleIdx="5" presStyleCnt="14"/>
      <dgm:spPr/>
      <dgm:t>
        <a:bodyPr/>
        <a:lstStyle/>
        <a:p>
          <a:endParaRPr lang="ru-RU"/>
        </a:p>
      </dgm:t>
    </dgm:pt>
    <dgm:pt modelId="{951B155F-A3AC-4526-8CFA-5215A30B8D29}" type="pres">
      <dgm:prSet presAssocID="{E7CA4778-0B9B-4834-9AA3-C775612C5240}" presName="childText" presStyleLbl="bgAcc1" presStyleIdx="5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F2429-FFCC-4E97-8C4A-729C4D8F968B}" type="pres">
      <dgm:prSet presAssocID="{9069C9A7-9D04-4E19-886D-A93B357A5024}" presName="Name13" presStyleLbl="parChTrans1D2" presStyleIdx="6" presStyleCnt="14"/>
      <dgm:spPr/>
      <dgm:t>
        <a:bodyPr/>
        <a:lstStyle/>
        <a:p>
          <a:endParaRPr lang="ru-RU"/>
        </a:p>
      </dgm:t>
    </dgm:pt>
    <dgm:pt modelId="{57416387-ABFB-462C-9E2E-5CDA02A9F065}" type="pres">
      <dgm:prSet presAssocID="{11937BFD-AD12-4F3B-AF37-B940DF9BE961}" presName="childText" presStyleLbl="bgAcc1" presStyleIdx="6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3F892-7F67-4683-A113-9BE137471ACB}" type="pres">
      <dgm:prSet presAssocID="{873824BE-CEC4-44EE-BCD4-347213FD569C}" presName="Name13" presStyleLbl="parChTrans1D2" presStyleIdx="7" presStyleCnt="14"/>
      <dgm:spPr/>
      <dgm:t>
        <a:bodyPr/>
        <a:lstStyle/>
        <a:p>
          <a:endParaRPr lang="ru-RU"/>
        </a:p>
      </dgm:t>
    </dgm:pt>
    <dgm:pt modelId="{1CC8D489-C93A-4E81-8F5F-6B13042D83DC}" type="pres">
      <dgm:prSet presAssocID="{CA640A6A-B805-48C4-9401-D2E9133C0AF0}" presName="childText" presStyleLbl="bgAcc1" presStyleIdx="7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43D97D-D468-43BF-90D8-440ED9494E10}" type="pres">
      <dgm:prSet presAssocID="{BDD318AA-4101-42BA-B718-64F39C2EA417}" presName="Name13" presStyleLbl="parChTrans1D2" presStyleIdx="8" presStyleCnt="14"/>
      <dgm:spPr/>
      <dgm:t>
        <a:bodyPr/>
        <a:lstStyle/>
        <a:p>
          <a:endParaRPr lang="ru-RU"/>
        </a:p>
      </dgm:t>
    </dgm:pt>
    <dgm:pt modelId="{3A9629E3-7835-4B76-8125-1F21A8845BD0}" type="pres">
      <dgm:prSet presAssocID="{798F576A-E323-4F6B-BCCE-1B05274A1226}" presName="childText" presStyleLbl="bgAcc1" presStyleIdx="8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F5548-8FFA-40A3-80B5-98030F4A4C88}" type="pres">
      <dgm:prSet presAssocID="{3964D18E-F950-40FC-B9A8-E140C0BF4AF4}" presName="root" presStyleCnt="0"/>
      <dgm:spPr/>
      <dgm:t>
        <a:bodyPr/>
        <a:lstStyle/>
        <a:p>
          <a:endParaRPr lang="ru-RU"/>
        </a:p>
      </dgm:t>
    </dgm:pt>
    <dgm:pt modelId="{4BB49642-04F8-426C-BF0D-24AF9A83D07C}" type="pres">
      <dgm:prSet presAssocID="{3964D18E-F950-40FC-B9A8-E140C0BF4AF4}" presName="rootComposite" presStyleCnt="0"/>
      <dgm:spPr/>
      <dgm:t>
        <a:bodyPr/>
        <a:lstStyle/>
        <a:p>
          <a:endParaRPr lang="ru-RU"/>
        </a:p>
      </dgm:t>
    </dgm:pt>
    <dgm:pt modelId="{B92A789F-1E3A-4954-9768-8DC5EEB63BF3}" type="pres">
      <dgm:prSet presAssocID="{3964D18E-F950-40FC-B9A8-E140C0BF4AF4}" presName="rootText" presStyleLbl="node1" presStyleIdx="2" presStyleCnt="4"/>
      <dgm:spPr/>
      <dgm:t>
        <a:bodyPr/>
        <a:lstStyle/>
        <a:p>
          <a:endParaRPr lang="ru-RU"/>
        </a:p>
      </dgm:t>
    </dgm:pt>
    <dgm:pt modelId="{8A9BF10F-FE35-44CB-89AC-94587BFEFD69}" type="pres">
      <dgm:prSet presAssocID="{3964D18E-F950-40FC-B9A8-E140C0BF4AF4}" presName="rootConnector" presStyleLbl="node1" presStyleIdx="2" presStyleCnt="4"/>
      <dgm:spPr/>
      <dgm:t>
        <a:bodyPr/>
        <a:lstStyle/>
        <a:p>
          <a:endParaRPr lang="ru-RU"/>
        </a:p>
      </dgm:t>
    </dgm:pt>
    <dgm:pt modelId="{72F85850-00F2-4807-936A-7B00F9EF5090}" type="pres">
      <dgm:prSet presAssocID="{3964D18E-F950-40FC-B9A8-E140C0BF4AF4}" presName="childShape" presStyleCnt="0"/>
      <dgm:spPr/>
      <dgm:t>
        <a:bodyPr/>
        <a:lstStyle/>
        <a:p>
          <a:endParaRPr lang="ru-RU"/>
        </a:p>
      </dgm:t>
    </dgm:pt>
    <dgm:pt modelId="{69390CE9-C404-4DF7-B06A-2516189E2AA7}" type="pres">
      <dgm:prSet presAssocID="{4FA9CB5E-814D-4AC3-83A3-455A580D6F5A}" presName="Name13" presStyleLbl="parChTrans1D2" presStyleIdx="9" presStyleCnt="14"/>
      <dgm:spPr/>
      <dgm:t>
        <a:bodyPr/>
        <a:lstStyle/>
        <a:p>
          <a:endParaRPr lang="ru-RU"/>
        </a:p>
      </dgm:t>
    </dgm:pt>
    <dgm:pt modelId="{12454822-2B98-45C5-A2E1-8F6CD33B1C9B}" type="pres">
      <dgm:prSet presAssocID="{3F9E4630-B8C5-4374-99CE-C1F8B115A8EF}" presName="childText" presStyleLbl="bgAcc1" presStyleIdx="9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2CA4A-9447-48F6-91FB-C1CA9A4C5D06}" type="pres">
      <dgm:prSet presAssocID="{B9A08098-DF7C-47F1-A6B7-CF40AE4FEFC5}" presName="Name13" presStyleLbl="parChTrans1D2" presStyleIdx="10" presStyleCnt="14"/>
      <dgm:spPr/>
      <dgm:t>
        <a:bodyPr/>
        <a:lstStyle/>
        <a:p>
          <a:endParaRPr lang="ru-RU"/>
        </a:p>
      </dgm:t>
    </dgm:pt>
    <dgm:pt modelId="{66436EFA-9F01-4E58-9A3B-C64AF6ADBCB2}" type="pres">
      <dgm:prSet presAssocID="{B6DB5F84-4980-4272-A4C0-6DAB705419CC}" presName="childText" presStyleLbl="bgAcc1" presStyleIdx="10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2AC36-062A-4F9A-94E8-01712EA08D37}" type="pres">
      <dgm:prSet presAssocID="{ADE4A1EF-9A04-4F06-B37F-24A6B07A5CE2}" presName="root" presStyleCnt="0"/>
      <dgm:spPr/>
      <dgm:t>
        <a:bodyPr/>
        <a:lstStyle/>
        <a:p>
          <a:endParaRPr lang="ru-RU"/>
        </a:p>
      </dgm:t>
    </dgm:pt>
    <dgm:pt modelId="{44F611CA-C2C4-4380-8454-5A56915E54C5}" type="pres">
      <dgm:prSet presAssocID="{ADE4A1EF-9A04-4F06-B37F-24A6B07A5CE2}" presName="rootComposite" presStyleCnt="0"/>
      <dgm:spPr/>
      <dgm:t>
        <a:bodyPr/>
        <a:lstStyle/>
        <a:p>
          <a:endParaRPr lang="ru-RU"/>
        </a:p>
      </dgm:t>
    </dgm:pt>
    <dgm:pt modelId="{2AE90CD3-4316-490B-892C-CB5E20B54B3C}" type="pres">
      <dgm:prSet presAssocID="{ADE4A1EF-9A04-4F06-B37F-24A6B07A5CE2}" presName="rootText" presStyleLbl="node1" presStyleIdx="3" presStyleCnt="4"/>
      <dgm:spPr/>
      <dgm:t>
        <a:bodyPr/>
        <a:lstStyle/>
        <a:p>
          <a:endParaRPr lang="ru-RU"/>
        </a:p>
      </dgm:t>
    </dgm:pt>
    <dgm:pt modelId="{A3647941-AAEA-416A-9442-BFF0E4949033}" type="pres">
      <dgm:prSet presAssocID="{ADE4A1EF-9A04-4F06-B37F-24A6B07A5CE2}" presName="rootConnector" presStyleLbl="node1" presStyleIdx="3" presStyleCnt="4"/>
      <dgm:spPr/>
      <dgm:t>
        <a:bodyPr/>
        <a:lstStyle/>
        <a:p>
          <a:endParaRPr lang="ru-RU"/>
        </a:p>
      </dgm:t>
    </dgm:pt>
    <dgm:pt modelId="{9F831F64-F927-44F2-897F-CF489B89B7AA}" type="pres">
      <dgm:prSet presAssocID="{ADE4A1EF-9A04-4F06-B37F-24A6B07A5CE2}" presName="childShape" presStyleCnt="0"/>
      <dgm:spPr/>
      <dgm:t>
        <a:bodyPr/>
        <a:lstStyle/>
        <a:p>
          <a:endParaRPr lang="ru-RU"/>
        </a:p>
      </dgm:t>
    </dgm:pt>
    <dgm:pt modelId="{879E6096-3AC7-41F6-8153-FDDAD32FE154}" type="pres">
      <dgm:prSet presAssocID="{F58BEEC6-B9FE-4E71-A0D0-313929F73240}" presName="Name13" presStyleLbl="parChTrans1D2" presStyleIdx="11" presStyleCnt="14"/>
      <dgm:spPr/>
      <dgm:t>
        <a:bodyPr/>
        <a:lstStyle/>
        <a:p>
          <a:endParaRPr lang="ru-RU"/>
        </a:p>
      </dgm:t>
    </dgm:pt>
    <dgm:pt modelId="{5D8F22EF-08AE-4C1B-A6B8-FF5F392E49A3}" type="pres">
      <dgm:prSet presAssocID="{FE73DB47-C1B5-41E0-8760-57EC2910919F}" presName="childText" presStyleLbl="bgAcc1" presStyleIdx="11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46067-C413-474E-A94B-142582FA14C8}" type="pres">
      <dgm:prSet presAssocID="{E5311F40-ABAD-4EED-9A5B-337D793DEF2C}" presName="Name13" presStyleLbl="parChTrans1D2" presStyleIdx="12" presStyleCnt="14"/>
      <dgm:spPr/>
      <dgm:t>
        <a:bodyPr/>
        <a:lstStyle/>
        <a:p>
          <a:endParaRPr lang="ru-RU"/>
        </a:p>
      </dgm:t>
    </dgm:pt>
    <dgm:pt modelId="{E0E29B2C-F811-45DE-95C4-D9A2581379EC}" type="pres">
      <dgm:prSet presAssocID="{868CC867-3AE6-4462-9AB6-7F9F897C2959}" presName="childText" presStyleLbl="bgAcc1" presStyleIdx="12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CE9AD-8B41-48A7-9C53-3EF96C5EF9A7}" type="pres">
      <dgm:prSet presAssocID="{D2FF139D-2B0F-4959-9BDD-4A15AF983E23}" presName="Name13" presStyleLbl="parChTrans1D2" presStyleIdx="13" presStyleCnt="14"/>
      <dgm:spPr/>
      <dgm:t>
        <a:bodyPr/>
        <a:lstStyle/>
        <a:p>
          <a:endParaRPr lang="ru-RU"/>
        </a:p>
      </dgm:t>
    </dgm:pt>
    <dgm:pt modelId="{B49245FE-85D2-4A13-B604-DD50D7AAEFF8}" type="pres">
      <dgm:prSet presAssocID="{12B76358-2F2F-41A4-A589-CA3273E4AFC0}" presName="childText" presStyleLbl="bgAcc1" presStyleIdx="13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CDBD14-83CA-4139-99B6-5CC0F95B7E13}" srcId="{68DA41CB-BB95-490E-8688-74C8C28E5B5D}" destId="{CA640A6A-B805-48C4-9401-D2E9133C0AF0}" srcOrd="3" destOrd="0" parTransId="{873824BE-CEC4-44EE-BCD4-347213FD569C}" sibTransId="{89190F61-30C8-4693-B0D2-6FD2F6247531}"/>
    <dgm:cxn modelId="{1637F16D-42F2-49A1-85E2-1C3192CFA629}" srcId="{2D10A256-E79C-4474-BF4B-D4446520CD59}" destId="{27AF61FC-F5CF-4F89-A225-FBD6ACC941A4}" srcOrd="0" destOrd="0" parTransId="{EEC1C1F3-6FBD-4E0D-B531-8C7357508AA9}" sibTransId="{2EF8106B-5E5B-46E9-AB37-E9FEA83EDF76}"/>
    <dgm:cxn modelId="{D461DC21-73A3-4CF5-8F11-CF5F2652D014}" type="presOf" srcId="{AF453104-EEA6-4313-BEC5-F4ABE8099DB2}" destId="{FA2BBF14-E00B-4313-8C85-EE4CC92075C6}" srcOrd="0" destOrd="0" presId="urn:microsoft.com/office/officeart/2005/8/layout/hierarchy3"/>
    <dgm:cxn modelId="{100F8F6E-1A01-4187-AE8E-6DCE04E95132}" type="presOf" srcId="{D2FF139D-2B0F-4959-9BDD-4A15AF983E23}" destId="{E20CE9AD-8B41-48A7-9C53-3EF96C5EF9A7}" srcOrd="0" destOrd="0" presId="urn:microsoft.com/office/officeart/2005/8/layout/hierarchy3"/>
    <dgm:cxn modelId="{99E0E052-7673-4474-841E-B07EC079E810}" type="presOf" srcId="{873824BE-CEC4-44EE-BCD4-347213FD569C}" destId="{DC53F892-7F67-4683-A113-9BE137471ACB}" srcOrd="0" destOrd="0" presId="urn:microsoft.com/office/officeart/2005/8/layout/hierarchy3"/>
    <dgm:cxn modelId="{843E5FC4-643B-4899-AC61-B01516BEB13E}" srcId="{68DA41CB-BB95-490E-8688-74C8C28E5B5D}" destId="{E7CA4778-0B9B-4834-9AA3-C775612C5240}" srcOrd="1" destOrd="0" parTransId="{AF453104-EEA6-4313-BEC5-F4ABE8099DB2}" sibTransId="{0455F4DD-1629-4157-913A-0C858990A2D4}"/>
    <dgm:cxn modelId="{50058FC3-5ED2-473A-8F99-C79A38FD2066}" type="presOf" srcId="{BDD318AA-4101-42BA-B718-64F39C2EA417}" destId="{D743D97D-D468-43BF-90D8-440ED9494E10}" srcOrd="0" destOrd="0" presId="urn:microsoft.com/office/officeart/2005/8/layout/hierarchy3"/>
    <dgm:cxn modelId="{1435932E-4DAE-4B2E-B64A-07A838B839B1}" type="presOf" srcId="{798F576A-E323-4F6B-BCCE-1B05274A1226}" destId="{3A9629E3-7835-4B76-8125-1F21A8845BD0}" srcOrd="0" destOrd="0" presId="urn:microsoft.com/office/officeart/2005/8/layout/hierarchy3"/>
    <dgm:cxn modelId="{C768BEB4-1182-4D09-B4AD-3E1521C13EF2}" srcId="{27AF61FC-F5CF-4F89-A225-FBD6ACC941A4}" destId="{DD59090D-5A8A-473B-AF89-71DCE8A24C3F}" srcOrd="2" destOrd="0" parTransId="{43BAF0BF-1C59-406D-9526-4A525574F87B}" sibTransId="{7BEE5AC6-0FCA-4620-B979-1FE2253B11D9}"/>
    <dgm:cxn modelId="{7FAEE2C4-18C2-4AF2-AAA0-15530ED65D78}" srcId="{ADE4A1EF-9A04-4F06-B37F-24A6B07A5CE2}" destId="{12B76358-2F2F-41A4-A589-CA3273E4AFC0}" srcOrd="2" destOrd="0" parTransId="{D2FF139D-2B0F-4959-9BDD-4A15AF983E23}" sibTransId="{DBB23B92-9AC6-49F5-9363-785AA98A9108}"/>
    <dgm:cxn modelId="{D0DFF326-FE3D-49B5-B315-E432BB76845E}" type="presOf" srcId="{B9A08098-DF7C-47F1-A6B7-CF40AE4FEFC5}" destId="{CF92CA4A-9447-48F6-91FB-C1CA9A4C5D06}" srcOrd="0" destOrd="0" presId="urn:microsoft.com/office/officeart/2005/8/layout/hierarchy3"/>
    <dgm:cxn modelId="{86C6845F-4FF4-43A4-8E5D-674137CD9F22}" type="presOf" srcId="{57F430E5-67CC-4DFE-993B-ADFD12E13935}" destId="{F51D17B5-8C02-4B86-A780-09132CCA5A34}" srcOrd="0" destOrd="0" presId="urn:microsoft.com/office/officeart/2005/8/layout/hierarchy3"/>
    <dgm:cxn modelId="{882A5D0A-B74F-41F2-B688-3A0E92B85022}" type="presOf" srcId="{807A7FC7-65F0-4344-BC07-359F66AA685C}" destId="{3171588F-B70C-4B52-ADD4-5698E4F3F2F0}" srcOrd="0" destOrd="0" presId="urn:microsoft.com/office/officeart/2005/8/layout/hierarchy3"/>
    <dgm:cxn modelId="{12AC39DB-CDE5-4437-BB52-DD82BED95C83}" type="presOf" srcId="{4FA9CB5E-814D-4AC3-83A3-455A580D6F5A}" destId="{69390CE9-C404-4DF7-B06A-2516189E2AA7}" srcOrd="0" destOrd="0" presId="urn:microsoft.com/office/officeart/2005/8/layout/hierarchy3"/>
    <dgm:cxn modelId="{27933937-99C4-4990-9003-9FE927855A48}" type="presOf" srcId="{868CC867-3AE6-4462-9AB6-7F9F897C2959}" destId="{E0E29B2C-F811-45DE-95C4-D9A2581379EC}" srcOrd="0" destOrd="0" presId="urn:microsoft.com/office/officeart/2005/8/layout/hierarchy3"/>
    <dgm:cxn modelId="{AEB5C997-1A15-4E43-AA0B-B09930ADBA7A}" type="presOf" srcId="{27AF61FC-F5CF-4F89-A225-FBD6ACC941A4}" destId="{D867CC41-9AE7-4E03-813B-72B892C91EB0}" srcOrd="0" destOrd="0" presId="urn:microsoft.com/office/officeart/2005/8/layout/hierarchy3"/>
    <dgm:cxn modelId="{52C0DB7F-F613-4499-9597-D940A3653CFC}" type="presOf" srcId="{ADE4A1EF-9A04-4F06-B37F-24A6B07A5CE2}" destId="{A3647941-AAEA-416A-9442-BFF0E4949033}" srcOrd="1" destOrd="0" presId="urn:microsoft.com/office/officeart/2005/8/layout/hierarchy3"/>
    <dgm:cxn modelId="{FEE9F473-B7B5-43EF-AC95-2A508ABEFC7C}" type="presOf" srcId="{DD59090D-5A8A-473B-AF89-71DCE8A24C3F}" destId="{6571F382-3953-4A43-905E-7D849F4D8736}" srcOrd="0" destOrd="0" presId="urn:microsoft.com/office/officeart/2005/8/layout/hierarchy3"/>
    <dgm:cxn modelId="{91063FEA-B0EC-4015-A7CB-603264650A32}" srcId="{68DA41CB-BB95-490E-8688-74C8C28E5B5D}" destId="{798F576A-E323-4F6B-BCCE-1B05274A1226}" srcOrd="4" destOrd="0" parTransId="{BDD318AA-4101-42BA-B718-64F39C2EA417}" sibTransId="{3E4E14B3-C18C-4235-8369-4C7FA3150DE5}"/>
    <dgm:cxn modelId="{331EA1C1-236C-485B-A6B0-043A8E1B1121}" type="presOf" srcId="{9069C9A7-9D04-4E19-886D-A93B357A5024}" destId="{9FDF2429-FFCC-4E97-8C4A-729C4D8F968B}" srcOrd="0" destOrd="0" presId="urn:microsoft.com/office/officeart/2005/8/layout/hierarchy3"/>
    <dgm:cxn modelId="{F8BC40F1-63E2-4AD1-8732-80A57A0709BB}" type="presOf" srcId="{43BAF0BF-1C59-406D-9526-4A525574F87B}" destId="{FFDBFC22-FFE0-4814-95E4-C4A1D34760DC}" srcOrd="0" destOrd="0" presId="urn:microsoft.com/office/officeart/2005/8/layout/hierarchy3"/>
    <dgm:cxn modelId="{95F20F0A-E467-4C68-841B-557B567C7BF7}" type="presOf" srcId="{CA640A6A-B805-48C4-9401-D2E9133C0AF0}" destId="{1CC8D489-C93A-4E81-8F5F-6B13042D83DC}" srcOrd="0" destOrd="0" presId="urn:microsoft.com/office/officeart/2005/8/layout/hierarchy3"/>
    <dgm:cxn modelId="{929B8248-EDE8-46DD-AEDB-30EAAB836BAB}" type="presOf" srcId="{E5311F40-ABAD-4EED-9A5B-337D793DEF2C}" destId="{9F146067-C413-474E-A94B-142582FA14C8}" srcOrd="0" destOrd="0" presId="urn:microsoft.com/office/officeart/2005/8/layout/hierarchy3"/>
    <dgm:cxn modelId="{E35D9993-1054-4BE8-8667-1D89B579533B}" type="presOf" srcId="{27AF61FC-F5CF-4F89-A225-FBD6ACC941A4}" destId="{003A7F4F-404D-488D-AD9E-7913BF7495B1}" srcOrd="1" destOrd="0" presId="urn:microsoft.com/office/officeart/2005/8/layout/hierarchy3"/>
    <dgm:cxn modelId="{2C4D069D-1547-4211-A671-2877DDCF77EF}" type="presOf" srcId="{E7CA4778-0B9B-4834-9AA3-C775612C5240}" destId="{951B155F-A3AC-4526-8CFA-5215A30B8D29}" srcOrd="0" destOrd="0" presId="urn:microsoft.com/office/officeart/2005/8/layout/hierarchy3"/>
    <dgm:cxn modelId="{5EDCFA3D-D955-4109-8ACA-8E775449C060}" type="presOf" srcId="{2D10A256-E79C-4474-BF4B-D4446520CD59}" destId="{31C3BBAE-58F5-4CE4-8EC7-A791D4AE15B0}" srcOrd="0" destOrd="0" presId="urn:microsoft.com/office/officeart/2005/8/layout/hierarchy3"/>
    <dgm:cxn modelId="{9F1BCA5A-A029-4E9B-B179-265A446AF5D6}" srcId="{3964D18E-F950-40FC-B9A8-E140C0BF4AF4}" destId="{B6DB5F84-4980-4272-A4C0-6DAB705419CC}" srcOrd="1" destOrd="0" parTransId="{B9A08098-DF7C-47F1-A6B7-CF40AE4FEFC5}" sibTransId="{E6F9706A-63B3-4C38-8F56-ECC01B8DDECE}"/>
    <dgm:cxn modelId="{614E736C-C996-4BFB-A4BE-2C2463673282}" srcId="{2D10A256-E79C-4474-BF4B-D4446520CD59}" destId="{68DA41CB-BB95-490E-8688-74C8C28E5B5D}" srcOrd="1" destOrd="0" parTransId="{68123202-DF31-4932-BFC0-916BCB8A6DFC}" sibTransId="{C0119557-8B1C-4D92-AEE3-73E4E23EBFE0}"/>
    <dgm:cxn modelId="{EDF06BCF-45B5-46DF-8A4E-5442666F1415}" type="presOf" srcId="{FE73DB47-C1B5-41E0-8760-57EC2910919F}" destId="{5D8F22EF-08AE-4C1B-A6B8-FF5F392E49A3}" srcOrd="0" destOrd="0" presId="urn:microsoft.com/office/officeart/2005/8/layout/hierarchy3"/>
    <dgm:cxn modelId="{AC06E4F7-266D-4A46-BBD0-1777D1A3ECCD}" srcId="{27AF61FC-F5CF-4F89-A225-FBD6ACC941A4}" destId="{F4DFCC53-1067-4A46-8030-EF2712AFE542}" srcOrd="3" destOrd="0" parTransId="{F9E6F7C8-4187-433E-BF81-C01BBD816344}" sibTransId="{E70B113E-0112-40F7-B235-4E63F2972A4F}"/>
    <dgm:cxn modelId="{72F19247-FCA1-4FA3-837B-4974C0D1CC48}" type="presOf" srcId="{3964D18E-F950-40FC-B9A8-E140C0BF4AF4}" destId="{8A9BF10F-FE35-44CB-89AC-94587BFEFD69}" srcOrd="1" destOrd="0" presId="urn:microsoft.com/office/officeart/2005/8/layout/hierarchy3"/>
    <dgm:cxn modelId="{BEE3F18D-E484-466C-8FD3-D988BCCA49FC}" srcId="{ADE4A1EF-9A04-4F06-B37F-24A6B07A5CE2}" destId="{FE73DB47-C1B5-41E0-8760-57EC2910919F}" srcOrd="0" destOrd="0" parTransId="{F58BEEC6-B9FE-4E71-A0D0-313929F73240}" sibTransId="{1D9D3109-E675-4E46-8FA9-C0172D3FC815}"/>
    <dgm:cxn modelId="{3A7C61FE-7597-4B45-A897-36C15AA9F39A}" type="presOf" srcId="{3B360A2E-43B7-4552-A109-212870A6C0DA}" destId="{522BEE7D-CA68-4A39-BBFE-F15EDB31DDE2}" srcOrd="0" destOrd="0" presId="urn:microsoft.com/office/officeart/2005/8/layout/hierarchy3"/>
    <dgm:cxn modelId="{B692E0F8-F7DF-48B5-B725-B2ABFFE94711}" type="presOf" srcId="{559056F4-63B9-45F6-A71D-F30BE2399531}" destId="{B8769205-E89A-447A-BB8E-BBA98B45E765}" srcOrd="0" destOrd="0" presId="urn:microsoft.com/office/officeart/2005/8/layout/hierarchy3"/>
    <dgm:cxn modelId="{82124D28-3CFC-458B-A30D-8A5BD51E4BE8}" type="presOf" srcId="{F4DFCC53-1067-4A46-8030-EF2712AFE542}" destId="{8BD1713A-BBA1-4BBD-A28F-DDF943822782}" srcOrd="0" destOrd="0" presId="urn:microsoft.com/office/officeart/2005/8/layout/hierarchy3"/>
    <dgm:cxn modelId="{3AE8244E-37FB-4766-AD52-305A75FA9A01}" srcId="{68DA41CB-BB95-490E-8688-74C8C28E5B5D}" destId="{11937BFD-AD12-4F3B-AF37-B940DF9BE961}" srcOrd="2" destOrd="0" parTransId="{9069C9A7-9D04-4E19-886D-A93B357A5024}" sibTransId="{7C515E6E-49CD-4F0F-A19A-75D360FCA66C}"/>
    <dgm:cxn modelId="{073D249D-878B-4587-86F6-8567B80518FA}" type="presOf" srcId="{B6DB5F84-4980-4272-A4C0-6DAB705419CC}" destId="{66436EFA-9F01-4E58-9A3B-C64AF6ADBCB2}" srcOrd="0" destOrd="0" presId="urn:microsoft.com/office/officeart/2005/8/layout/hierarchy3"/>
    <dgm:cxn modelId="{FE685D5B-7FFA-437A-8684-47AD60D9CD7F}" srcId="{3964D18E-F950-40FC-B9A8-E140C0BF4AF4}" destId="{3F9E4630-B8C5-4374-99CE-C1F8B115A8EF}" srcOrd="0" destOrd="0" parTransId="{4FA9CB5E-814D-4AC3-83A3-455A580D6F5A}" sibTransId="{330399C4-D98D-4133-BD95-981EF01D42BA}"/>
    <dgm:cxn modelId="{A4C7B06F-4D13-4CBD-9DCA-46E3B2324CB1}" type="presOf" srcId="{3F9E4630-B8C5-4374-99CE-C1F8B115A8EF}" destId="{12454822-2B98-45C5-A2E1-8F6CD33B1C9B}" srcOrd="0" destOrd="0" presId="urn:microsoft.com/office/officeart/2005/8/layout/hierarchy3"/>
    <dgm:cxn modelId="{C243EC07-A571-48B9-A9B6-63F25564C6D1}" type="presOf" srcId="{11937BFD-AD12-4F3B-AF37-B940DF9BE961}" destId="{57416387-ABFB-462C-9E2E-5CDA02A9F065}" srcOrd="0" destOrd="0" presId="urn:microsoft.com/office/officeart/2005/8/layout/hierarchy3"/>
    <dgm:cxn modelId="{4AF4734E-BFA0-41E1-B338-C6963A97E378}" srcId="{ADE4A1EF-9A04-4F06-B37F-24A6B07A5CE2}" destId="{868CC867-3AE6-4462-9AB6-7F9F897C2959}" srcOrd="1" destOrd="0" parTransId="{E5311F40-ABAD-4EED-9A5B-337D793DEF2C}" sibTransId="{310D4B74-FA52-457C-ACF4-38414614EBE1}"/>
    <dgm:cxn modelId="{3968D98E-DF3E-436D-9A0D-2D77FE1BA6A4}" type="presOf" srcId="{12B76358-2F2F-41A4-A589-CA3273E4AFC0}" destId="{B49245FE-85D2-4A13-B604-DD50D7AAEFF8}" srcOrd="0" destOrd="0" presId="urn:microsoft.com/office/officeart/2005/8/layout/hierarchy3"/>
    <dgm:cxn modelId="{9A36BE41-EB93-4CC0-A6DA-659842626B2B}" type="presOf" srcId="{F58BEEC6-B9FE-4E71-A0D0-313929F73240}" destId="{879E6096-3AC7-41F6-8153-FDDAD32FE154}" srcOrd="0" destOrd="0" presId="urn:microsoft.com/office/officeart/2005/8/layout/hierarchy3"/>
    <dgm:cxn modelId="{9D9C8DC9-08A5-4037-9245-9892BD03154F}" srcId="{2D10A256-E79C-4474-BF4B-D4446520CD59}" destId="{ADE4A1EF-9A04-4F06-B37F-24A6B07A5CE2}" srcOrd="3" destOrd="0" parTransId="{F1F8C811-7A87-4A3B-BBA1-9D5FF8E12E0A}" sibTransId="{CE7E4A90-6AE2-43BA-A12E-7DB2106A0CA2}"/>
    <dgm:cxn modelId="{3B3A99BA-B01B-4606-A4AD-2D2D181982B5}" srcId="{27AF61FC-F5CF-4F89-A225-FBD6ACC941A4}" destId="{7F593D69-5217-4705-AC7F-5847AC3C7139}" srcOrd="1" destOrd="0" parTransId="{76B248EA-0630-4812-9DD4-DEB8E8A4D2AB}" sibTransId="{DE96953F-B70C-48DE-BC68-B7723857D616}"/>
    <dgm:cxn modelId="{81DD4DC8-B5F9-4FE8-8719-DCC173267129}" type="presOf" srcId="{7F593D69-5217-4705-AC7F-5847AC3C7139}" destId="{0754E010-7122-426B-B14A-B40ED3C0941F}" srcOrd="0" destOrd="0" presId="urn:microsoft.com/office/officeart/2005/8/layout/hierarchy3"/>
    <dgm:cxn modelId="{DB478BF0-B222-49FF-9005-6B7B0636D353}" srcId="{27AF61FC-F5CF-4F89-A225-FBD6ACC941A4}" destId="{57F430E5-67CC-4DFE-993B-ADFD12E13935}" srcOrd="0" destOrd="0" parTransId="{3B360A2E-43B7-4552-A109-212870A6C0DA}" sibTransId="{13F1E724-CA22-48AB-BEF5-F87C3FC15154}"/>
    <dgm:cxn modelId="{39F9C34A-16E4-4218-8645-D537FBBE99DF}" type="presOf" srcId="{3964D18E-F950-40FC-B9A8-E140C0BF4AF4}" destId="{B92A789F-1E3A-4954-9768-8DC5EEB63BF3}" srcOrd="0" destOrd="0" presId="urn:microsoft.com/office/officeart/2005/8/layout/hierarchy3"/>
    <dgm:cxn modelId="{1E6A9B6B-4486-4F1F-B0A9-B21226BA3E54}" type="presOf" srcId="{76B248EA-0630-4812-9DD4-DEB8E8A4D2AB}" destId="{F03AF510-25AD-4204-9F25-DA02A2C7E175}" srcOrd="0" destOrd="0" presId="urn:microsoft.com/office/officeart/2005/8/layout/hierarchy3"/>
    <dgm:cxn modelId="{A24462C1-964E-430D-B69D-F8ED6AC19A88}" type="presOf" srcId="{68DA41CB-BB95-490E-8688-74C8C28E5B5D}" destId="{E417E851-136F-465A-9747-BAC327C3D668}" srcOrd="1" destOrd="0" presId="urn:microsoft.com/office/officeart/2005/8/layout/hierarchy3"/>
    <dgm:cxn modelId="{7B01FE96-3016-4D29-A2E2-987FC562CE2F}" type="presOf" srcId="{F9E6F7C8-4187-433E-BF81-C01BBD816344}" destId="{7CE1A15A-97AB-4F96-B44B-FFE0A0809B50}" srcOrd="0" destOrd="0" presId="urn:microsoft.com/office/officeart/2005/8/layout/hierarchy3"/>
    <dgm:cxn modelId="{8D67184F-897F-4F9A-9021-13E9559FC11B}" type="presOf" srcId="{68DA41CB-BB95-490E-8688-74C8C28E5B5D}" destId="{FD4348EF-520C-40FD-B770-0C6A52ADAA38}" srcOrd="0" destOrd="0" presId="urn:microsoft.com/office/officeart/2005/8/layout/hierarchy3"/>
    <dgm:cxn modelId="{92D6A10F-159F-46BB-9CED-EB57B4DBDA27}" type="presOf" srcId="{ADE4A1EF-9A04-4F06-B37F-24A6B07A5CE2}" destId="{2AE90CD3-4316-490B-892C-CB5E20B54B3C}" srcOrd="0" destOrd="0" presId="urn:microsoft.com/office/officeart/2005/8/layout/hierarchy3"/>
    <dgm:cxn modelId="{17A9D908-6C62-4F59-BDA0-FFEC51F836C4}" srcId="{2D10A256-E79C-4474-BF4B-D4446520CD59}" destId="{3964D18E-F950-40FC-B9A8-E140C0BF4AF4}" srcOrd="2" destOrd="0" parTransId="{9FE6C124-0921-4DA7-BAA0-3EFE83F2F236}" sibTransId="{300DD173-D724-4FB6-9BAD-1423745CFB83}"/>
    <dgm:cxn modelId="{B8DC657A-4A2B-4F8D-AE27-A20B4E510A5C}" srcId="{68DA41CB-BB95-490E-8688-74C8C28E5B5D}" destId="{807A7FC7-65F0-4344-BC07-359F66AA685C}" srcOrd="0" destOrd="0" parTransId="{559056F4-63B9-45F6-A71D-F30BE2399531}" sibTransId="{040F893A-A9BA-49F5-8837-14417D71FD6D}"/>
    <dgm:cxn modelId="{0243E92E-A15B-455C-82B5-1D1FC7B0D5C7}" type="presParOf" srcId="{31C3BBAE-58F5-4CE4-8EC7-A791D4AE15B0}" destId="{38AC19C6-9176-4B58-831E-EA58DB9D9430}" srcOrd="0" destOrd="0" presId="urn:microsoft.com/office/officeart/2005/8/layout/hierarchy3"/>
    <dgm:cxn modelId="{D218B5E3-D865-44E3-A22E-EB9D7FE4066C}" type="presParOf" srcId="{38AC19C6-9176-4B58-831E-EA58DB9D9430}" destId="{3833ACB0-63A6-4959-9D33-731AB9421D4A}" srcOrd="0" destOrd="0" presId="urn:microsoft.com/office/officeart/2005/8/layout/hierarchy3"/>
    <dgm:cxn modelId="{23648C89-50BD-40B3-B319-E8E907C422E9}" type="presParOf" srcId="{3833ACB0-63A6-4959-9D33-731AB9421D4A}" destId="{D867CC41-9AE7-4E03-813B-72B892C91EB0}" srcOrd="0" destOrd="0" presId="urn:microsoft.com/office/officeart/2005/8/layout/hierarchy3"/>
    <dgm:cxn modelId="{79B5ADFC-017B-4FA6-9E24-91568A5411AE}" type="presParOf" srcId="{3833ACB0-63A6-4959-9D33-731AB9421D4A}" destId="{003A7F4F-404D-488D-AD9E-7913BF7495B1}" srcOrd="1" destOrd="0" presId="urn:microsoft.com/office/officeart/2005/8/layout/hierarchy3"/>
    <dgm:cxn modelId="{C5E06206-2EFA-4162-9A18-BD1A82FC164C}" type="presParOf" srcId="{38AC19C6-9176-4B58-831E-EA58DB9D9430}" destId="{2DC52564-B5CD-4986-8237-A9426F4A33E0}" srcOrd="1" destOrd="0" presId="urn:microsoft.com/office/officeart/2005/8/layout/hierarchy3"/>
    <dgm:cxn modelId="{2F369F3C-0CFF-421F-9620-612334AF7B9A}" type="presParOf" srcId="{2DC52564-B5CD-4986-8237-A9426F4A33E0}" destId="{522BEE7D-CA68-4A39-BBFE-F15EDB31DDE2}" srcOrd="0" destOrd="0" presId="urn:microsoft.com/office/officeart/2005/8/layout/hierarchy3"/>
    <dgm:cxn modelId="{4695E581-E056-467B-A8CB-813E58370EF1}" type="presParOf" srcId="{2DC52564-B5CD-4986-8237-A9426F4A33E0}" destId="{F51D17B5-8C02-4B86-A780-09132CCA5A34}" srcOrd="1" destOrd="0" presId="urn:microsoft.com/office/officeart/2005/8/layout/hierarchy3"/>
    <dgm:cxn modelId="{EB92FD8A-53B9-4688-A0BC-0EE14186454B}" type="presParOf" srcId="{2DC52564-B5CD-4986-8237-A9426F4A33E0}" destId="{F03AF510-25AD-4204-9F25-DA02A2C7E175}" srcOrd="2" destOrd="0" presId="urn:microsoft.com/office/officeart/2005/8/layout/hierarchy3"/>
    <dgm:cxn modelId="{D3535D19-41F4-4255-A675-33BB6B553373}" type="presParOf" srcId="{2DC52564-B5CD-4986-8237-A9426F4A33E0}" destId="{0754E010-7122-426B-B14A-B40ED3C0941F}" srcOrd="3" destOrd="0" presId="urn:microsoft.com/office/officeart/2005/8/layout/hierarchy3"/>
    <dgm:cxn modelId="{64BFD611-52B4-4815-AD21-225273ADB8A6}" type="presParOf" srcId="{2DC52564-B5CD-4986-8237-A9426F4A33E0}" destId="{FFDBFC22-FFE0-4814-95E4-C4A1D34760DC}" srcOrd="4" destOrd="0" presId="urn:microsoft.com/office/officeart/2005/8/layout/hierarchy3"/>
    <dgm:cxn modelId="{C23D055E-7048-43B7-B59E-0748B6E720E3}" type="presParOf" srcId="{2DC52564-B5CD-4986-8237-A9426F4A33E0}" destId="{6571F382-3953-4A43-905E-7D849F4D8736}" srcOrd="5" destOrd="0" presId="urn:microsoft.com/office/officeart/2005/8/layout/hierarchy3"/>
    <dgm:cxn modelId="{62B3F570-6F28-4401-A3FE-7659EC283B39}" type="presParOf" srcId="{2DC52564-B5CD-4986-8237-A9426F4A33E0}" destId="{7CE1A15A-97AB-4F96-B44B-FFE0A0809B50}" srcOrd="6" destOrd="0" presId="urn:microsoft.com/office/officeart/2005/8/layout/hierarchy3"/>
    <dgm:cxn modelId="{65A29BC3-E1EC-42A4-A404-8426A216E554}" type="presParOf" srcId="{2DC52564-B5CD-4986-8237-A9426F4A33E0}" destId="{8BD1713A-BBA1-4BBD-A28F-DDF943822782}" srcOrd="7" destOrd="0" presId="urn:microsoft.com/office/officeart/2005/8/layout/hierarchy3"/>
    <dgm:cxn modelId="{380E31BD-CB99-4AB1-AFFE-BE4E74CFD4A8}" type="presParOf" srcId="{31C3BBAE-58F5-4CE4-8EC7-A791D4AE15B0}" destId="{A9E0460D-A618-4C58-90C2-3CF1014D01F5}" srcOrd="1" destOrd="0" presId="urn:microsoft.com/office/officeart/2005/8/layout/hierarchy3"/>
    <dgm:cxn modelId="{9B071759-7167-466A-8548-8A065C29F3DF}" type="presParOf" srcId="{A9E0460D-A618-4C58-90C2-3CF1014D01F5}" destId="{C4CADDD8-34B2-4C74-A08D-956E75E571D7}" srcOrd="0" destOrd="0" presId="urn:microsoft.com/office/officeart/2005/8/layout/hierarchy3"/>
    <dgm:cxn modelId="{8A7E2A74-DC26-4861-BB64-02A21F2D8ECA}" type="presParOf" srcId="{C4CADDD8-34B2-4C74-A08D-956E75E571D7}" destId="{FD4348EF-520C-40FD-B770-0C6A52ADAA38}" srcOrd="0" destOrd="0" presId="urn:microsoft.com/office/officeart/2005/8/layout/hierarchy3"/>
    <dgm:cxn modelId="{5256AF4B-6C46-4B85-92C8-4183606D9BC3}" type="presParOf" srcId="{C4CADDD8-34B2-4C74-A08D-956E75E571D7}" destId="{E417E851-136F-465A-9747-BAC327C3D668}" srcOrd="1" destOrd="0" presId="urn:microsoft.com/office/officeart/2005/8/layout/hierarchy3"/>
    <dgm:cxn modelId="{E64E44B7-77F2-4144-AEA1-B63184E98E4D}" type="presParOf" srcId="{A9E0460D-A618-4C58-90C2-3CF1014D01F5}" destId="{53529027-410D-47DB-8A83-775ADEE39E04}" srcOrd="1" destOrd="0" presId="urn:microsoft.com/office/officeart/2005/8/layout/hierarchy3"/>
    <dgm:cxn modelId="{2B7E1CA9-F740-46BD-9862-E3B9015A46B8}" type="presParOf" srcId="{53529027-410D-47DB-8A83-775ADEE39E04}" destId="{B8769205-E89A-447A-BB8E-BBA98B45E765}" srcOrd="0" destOrd="0" presId="urn:microsoft.com/office/officeart/2005/8/layout/hierarchy3"/>
    <dgm:cxn modelId="{B4822CF4-C5CD-476C-B03F-01753BD5DDDE}" type="presParOf" srcId="{53529027-410D-47DB-8A83-775ADEE39E04}" destId="{3171588F-B70C-4B52-ADD4-5698E4F3F2F0}" srcOrd="1" destOrd="0" presId="urn:microsoft.com/office/officeart/2005/8/layout/hierarchy3"/>
    <dgm:cxn modelId="{1D19EBA9-74F0-4220-B123-C6D8949F8C4C}" type="presParOf" srcId="{53529027-410D-47DB-8A83-775ADEE39E04}" destId="{FA2BBF14-E00B-4313-8C85-EE4CC92075C6}" srcOrd="2" destOrd="0" presId="urn:microsoft.com/office/officeart/2005/8/layout/hierarchy3"/>
    <dgm:cxn modelId="{06E6F080-81A7-4A67-B94A-A665AAD866B8}" type="presParOf" srcId="{53529027-410D-47DB-8A83-775ADEE39E04}" destId="{951B155F-A3AC-4526-8CFA-5215A30B8D29}" srcOrd="3" destOrd="0" presId="urn:microsoft.com/office/officeart/2005/8/layout/hierarchy3"/>
    <dgm:cxn modelId="{0A89E6C1-8681-449D-AA90-02F427544711}" type="presParOf" srcId="{53529027-410D-47DB-8A83-775ADEE39E04}" destId="{9FDF2429-FFCC-4E97-8C4A-729C4D8F968B}" srcOrd="4" destOrd="0" presId="urn:microsoft.com/office/officeart/2005/8/layout/hierarchy3"/>
    <dgm:cxn modelId="{FE8634A9-B37F-46D8-B970-24004AC4BDAE}" type="presParOf" srcId="{53529027-410D-47DB-8A83-775ADEE39E04}" destId="{57416387-ABFB-462C-9E2E-5CDA02A9F065}" srcOrd="5" destOrd="0" presId="urn:microsoft.com/office/officeart/2005/8/layout/hierarchy3"/>
    <dgm:cxn modelId="{C0EEBAA8-D7A7-49B8-A098-9BEF61F0799E}" type="presParOf" srcId="{53529027-410D-47DB-8A83-775ADEE39E04}" destId="{DC53F892-7F67-4683-A113-9BE137471ACB}" srcOrd="6" destOrd="0" presId="urn:microsoft.com/office/officeart/2005/8/layout/hierarchy3"/>
    <dgm:cxn modelId="{7ED70B92-606E-42F7-B016-878AD3E4569C}" type="presParOf" srcId="{53529027-410D-47DB-8A83-775ADEE39E04}" destId="{1CC8D489-C93A-4E81-8F5F-6B13042D83DC}" srcOrd="7" destOrd="0" presId="urn:microsoft.com/office/officeart/2005/8/layout/hierarchy3"/>
    <dgm:cxn modelId="{58CB2AD7-009B-4184-81AE-89E08F85670D}" type="presParOf" srcId="{53529027-410D-47DB-8A83-775ADEE39E04}" destId="{D743D97D-D468-43BF-90D8-440ED9494E10}" srcOrd="8" destOrd="0" presId="urn:microsoft.com/office/officeart/2005/8/layout/hierarchy3"/>
    <dgm:cxn modelId="{01CC9EAE-30B1-438B-8260-CBE8A3723124}" type="presParOf" srcId="{53529027-410D-47DB-8A83-775ADEE39E04}" destId="{3A9629E3-7835-4B76-8125-1F21A8845BD0}" srcOrd="9" destOrd="0" presId="urn:microsoft.com/office/officeart/2005/8/layout/hierarchy3"/>
    <dgm:cxn modelId="{335CE0C0-F73D-4B45-BFC2-51F2A7CB4273}" type="presParOf" srcId="{31C3BBAE-58F5-4CE4-8EC7-A791D4AE15B0}" destId="{753F5548-8FFA-40A3-80B5-98030F4A4C88}" srcOrd="2" destOrd="0" presId="urn:microsoft.com/office/officeart/2005/8/layout/hierarchy3"/>
    <dgm:cxn modelId="{58E2FABF-D4AE-468B-8837-95E4F5EA36C1}" type="presParOf" srcId="{753F5548-8FFA-40A3-80B5-98030F4A4C88}" destId="{4BB49642-04F8-426C-BF0D-24AF9A83D07C}" srcOrd="0" destOrd="0" presId="urn:microsoft.com/office/officeart/2005/8/layout/hierarchy3"/>
    <dgm:cxn modelId="{3DFA5F85-509E-414F-A681-E37983A84978}" type="presParOf" srcId="{4BB49642-04F8-426C-BF0D-24AF9A83D07C}" destId="{B92A789F-1E3A-4954-9768-8DC5EEB63BF3}" srcOrd="0" destOrd="0" presId="urn:microsoft.com/office/officeart/2005/8/layout/hierarchy3"/>
    <dgm:cxn modelId="{9FAD4939-815D-4E56-8186-A59394EF30B6}" type="presParOf" srcId="{4BB49642-04F8-426C-BF0D-24AF9A83D07C}" destId="{8A9BF10F-FE35-44CB-89AC-94587BFEFD69}" srcOrd="1" destOrd="0" presId="urn:microsoft.com/office/officeart/2005/8/layout/hierarchy3"/>
    <dgm:cxn modelId="{3E0A3B4F-0574-4669-8B40-65861678DB28}" type="presParOf" srcId="{753F5548-8FFA-40A3-80B5-98030F4A4C88}" destId="{72F85850-00F2-4807-936A-7B00F9EF5090}" srcOrd="1" destOrd="0" presId="urn:microsoft.com/office/officeart/2005/8/layout/hierarchy3"/>
    <dgm:cxn modelId="{34F4BA7E-75AD-483A-9FCB-092001ED3AD5}" type="presParOf" srcId="{72F85850-00F2-4807-936A-7B00F9EF5090}" destId="{69390CE9-C404-4DF7-B06A-2516189E2AA7}" srcOrd="0" destOrd="0" presId="urn:microsoft.com/office/officeart/2005/8/layout/hierarchy3"/>
    <dgm:cxn modelId="{6834BA1D-7B9F-493F-AE13-D913A23604FF}" type="presParOf" srcId="{72F85850-00F2-4807-936A-7B00F9EF5090}" destId="{12454822-2B98-45C5-A2E1-8F6CD33B1C9B}" srcOrd="1" destOrd="0" presId="urn:microsoft.com/office/officeart/2005/8/layout/hierarchy3"/>
    <dgm:cxn modelId="{9B928969-FF5B-48A3-8B36-D14C1095F8FC}" type="presParOf" srcId="{72F85850-00F2-4807-936A-7B00F9EF5090}" destId="{CF92CA4A-9447-48F6-91FB-C1CA9A4C5D06}" srcOrd="2" destOrd="0" presId="urn:microsoft.com/office/officeart/2005/8/layout/hierarchy3"/>
    <dgm:cxn modelId="{2FC26BFC-03B3-41A7-A307-DC4DCCACDA8B}" type="presParOf" srcId="{72F85850-00F2-4807-936A-7B00F9EF5090}" destId="{66436EFA-9F01-4E58-9A3B-C64AF6ADBCB2}" srcOrd="3" destOrd="0" presId="urn:microsoft.com/office/officeart/2005/8/layout/hierarchy3"/>
    <dgm:cxn modelId="{EA0532E7-8968-4AFF-BDC4-B28EBDE58D26}" type="presParOf" srcId="{31C3BBAE-58F5-4CE4-8EC7-A791D4AE15B0}" destId="{1102AC36-062A-4F9A-94E8-01712EA08D37}" srcOrd="3" destOrd="0" presId="urn:microsoft.com/office/officeart/2005/8/layout/hierarchy3"/>
    <dgm:cxn modelId="{9D20F021-6E46-4F55-9EAB-BCA0C43D6325}" type="presParOf" srcId="{1102AC36-062A-4F9A-94E8-01712EA08D37}" destId="{44F611CA-C2C4-4380-8454-5A56915E54C5}" srcOrd="0" destOrd="0" presId="urn:microsoft.com/office/officeart/2005/8/layout/hierarchy3"/>
    <dgm:cxn modelId="{CB4E9EA8-320B-4659-B680-D9A7A92BAD51}" type="presParOf" srcId="{44F611CA-C2C4-4380-8454-5A56915E54C5}" destId="{2AE90CD3-4316-490B-892C-CB5E20B54B3C}" srcOrd="0" destOrd="0" presId="urn:microsoft.com/office/officeart/2005/8/layout/hierarchy3"/>
    <dgm:cxn modelId="{831CE24A-B280-424A-9C86-B6BA85F061B9}" type="presParOf" srcId="{44F611CA-C2C4-4380-8454-5A56915E54C5}" destId="{A3647941-AAEA-416A-9442-BFF0E4949033}" srcOrd="1" destOrd="0" presId="urn:microsoft.com/office/officeart/2005/8/layout/hierarchy3"/>
    <dgm:cxn modelId="{62F5E817-F6BA-49DA-94EE-2C61B3CC8199}" type="presParOf" srcId="{1102AC36-062A-4F9A-94E8-01712EA08D37}" destId="{9F831F64-F927-44F2-897F-CF489B89B7AA}" srcOrd="1" destOrd="0" presId="urn:microsoft.com/office/officeart/2005/8/layout/hierarchy3"/>
    <dgm:cxn modelId="{F8093CA7-0A87-45E0-B201-8FD35B968245}" type="presParOf" srcId="{9F831F64-F927-44F2-897F-CF489B89B7AA}" destId="{879E6096-3AC7-41F6-8153-FDDAD32FE154}" srcOrd="0" destOrd="0" presId="urn:microsoft.com/office/officeart/2005/8/layout/hierarchy3"/>
    <dgm:cxn modelId="{5EB27D40-775B-4D97-9EB9-B9657707B8A0}" type="presParOf" srcId="{9F831F64-F927-44F2-897F-CF489B89B7AA}" destId="{5D8F22EF-08AE-4C1B-A6B8-FF5F392E49A3}" srcOrd="1" destOrd="0" presId="urn:microsoft.com/office/officeart/2005/8/layout/hierarchy3"/>
    <dgm:cxn modelId="{FA38A2E1-5BD7-4CAD-91C2-918F2CB0718B}" type="presParOf" srcId="{9F831F64-F927-44F2-897F-CF489B89B7AA}" destId="{9F146067-C413-474E-A94B-142582FA14C8}" srcOrd="2" destOrd="0" presId="urn:microsoft.com/office/officeart/2005/8/layout/hierarchy3"/>
    <dgm:cxn modelId="{963CBC0E-4E46-4718-B06E-E9474F9229D7}" type="presParOf" srcId="{9F831F64-F927-44F2-897F-CF489B89B7AA}" destId="{E0E29B2C-F811-45DE-95C4-D9A2581379EC}" srcOrd="3" destOrd="0" presId="urn:microsoft.com/office/officeart/2005/8/layout/hierarchy3"/>
    <dgm:cxn modelId="{7E336493-2339-455D-9D4A-7BC318544ED7}" type="presParOf" srcId="{9F831F64-F927-44F2-897F-CF489B89B7AA}" destId="{E20CE9AD-8B41-48A7-9C53-3EF96C5EF9A7}" srcOrd="4" destOrd="0" presId="urn:microsoft.com/office/officeart/2005/8/layout/hierarchy3"/>
    <dgm:cxn modelId="{F0324CEA-D919-49F6-83F8-FDBFEA7D0901}" type="presParOf" srcId="{9F831F64-F927-44F2-897F-CF489B89B7AA}" destId="{B49245FE-85D2-4A13-B604-DD50D7AAEFF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5699AC-D63D-42D1-9C30-9444E1FD93F6}" type="doc">
      <dgm:prSet loTypeId="urn:microsoft.com/office/officeart/2005/8/layout/hList3" loCatId="list" qsTypeId="urn:microsoft.com/office/officeart/2005/8/quickstyle/3d4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20A74F17-D4E5-4710-B0B0-5F2169E61464}">
      <dgm:prSet phldrT="[Текст]" custT="1"/>
      <dgm:spPr/>
      <dgm:t>
        <a:bodyPr/>
        <a:lstStyle/>
        <a:p>
          <a:r>
            <a:rPr lang="ru-RU" sz="3200" b="1" i="1" dirty="0" smtClean="0"/>
            <a:t>КЛАССИФИКАЦИЯ СИСТЕМ СЧИСЛЕНИЯ</a:t>
          </a:r>
          <a:endParaRPr lang="ru-RU" sz="3200" dirty="0"/>
        </a:p>
      </dgm:t>
    </dgm:pt>
    <dgm:pt modelId="{5BED0FB3-6F62-4756-A700-986B68499F64}" type="parTrans" cxnId="{FF463273-9823-4F0C-92C2-BCC3FE30B5E0}">
      <dgm:prSet/>
      <dgm:spPr/>
      <dgm:t>
        <a:bodyPr/>
        <a:lstStyle/>
        <a:p>
          <a:endParaRPr lang="ru-RU"/>
        </a:p>
      </dgm:t>
    </dgm:pt>
    <dgm:pt modelId="{75A5293E-47A9-45E8-B016-DE1CE9AD947C}" type="sibTrans" cxnId="{FF463273-9823-4F0C-92C2-BCC3FE30B5E0}">
      <dgm:prSet/>
      <dgm:spPr/>
      <dgm:t>
        <a:bodyPr/>
        <a:lstStyle/>
        <a:p>
          <a:endParaRPr lang="ru-RU"/>
        </a:p>
      </dgm:t>
    </dgm:pt>
    <dgm:pt modelId="{8EA693FC-D348-4400-A85B-F60AC2C0B467}">
      <dgm:prSet phldrT="[Текст]" custT="1"/>
      <dgm:spPr/>
      <dgm:t>
        <a:bodyPr/>
        <a:lstStyle/>
        <a:p>
          <a:r>
            <a:rPr lang="ru-RU" sz="3500" dirty="0" smtClean="0"/>
            <a:t>Непозиционные – </a:t>
          </a:r>
          <a:r>
            <a:rPr lang="ru-RU" sz="1800" dirty="0" smtClean="0"/>
            <a:t>значение числа определяется как сумма или разность цифр числа</a:t>
          </a:r>
          <a:endParaRPr lang="ru-RU" sz="1800" dirty="0"/>
        </a:p>
      </dgm:t>
    </dgm:pt>
    <dgm:pt modelId="{86E2C910-6CBD-4512-92D2-5682E52EDB1D}" type="parTrans" cxnId="{F886B0B4-6A8A-40EF-970D-359742C575A9}">
      <dgm:prSet/>
      <dgm:spPr/>
      <dgm:t>
        <a:bodyPr/>
        <a:lstStyle/>
        <a:p>
          <a:endParaRPr lang="ru-RU"/>
        </a:p>
      </dgm:t>
    </dgm:pt>
    <dgm:pt modelId="{EA5131B7-1DAD-4001-83D1-3D118B580E06}" type="sibTrans" cxnId="{F886B0B4-6A8A-40EF-970D-359742C575A9}">
      <dgm:prSet/>
      <dgm:spPr/>
      <dgm:t>
        <a:bodyPr/>
        <a:lstStyle/>
        <a:p>
          <a:endParaRPr lang="ru-RU"/>
        </a:p>
      </dgm:t>
    </dgm:pt>
    <dgm:pt modelId="{87D00DF9-D9A4-4757-9943-9D19167D1038}">
      <dgm:prSet phldrT="[Текст]" custT="1"/>
      <dgm:spPr/>
      <dgm:t>
        <a:bodyPr/>
        <a:lstStyle/>
        <a:p>
          <a:r>
            <a:rPr lang="ru-RU" sz="3100" dirty="0" smtClean="0"/>
            <a:t>Позиционные – </a:t>
          </a:r>
          <a:br>
            <a:rPr lang="ru-RU" sz="3100" dirty="0" smtClean="0"/>
          </a:br>
          <a:r>
            <a:rPr lang="ru-RU" sz="1800" dirty="0" smtClean="0"/>
            <a:t>величина, обозначаемая цифрой зависит от позиции цифры в числе</a:t>
          </a:r>
          <a:endParaRPr lang="ru-RU" sz="1800" dirty="0"/>
        </a:p>
      </dgm:t>
    </dgm:pt>
    <dgm:pt modelId="{1496F2FA-CD7E-4DED-B2B8-A7CE18F1F6F8}" type="parTrans" cxnId="{45AB19BF-4FD6-4B72-991F-87295CDE38BB}">
      <dgm:prSet/>
      <dgm:spPr/>
      <dgm:t>
        <a:bodyPr/>
        <a:lstStyle/>
        <a:p>
          <a:endParaRPr lang="ru-RU"/>
        </a:p>
      </dgm:t>
    </dgm:pt>
    <dgm:pt modelId="{5EC6A632-DD1A-46C2-B94B-48813731356A}" type="sibTrans" cxnId="{45AB19BF-4FD6-4B72-991F-87295CDE38BB}">
      <dgm:prSet/>
      <dgm:spPr/>
      <dgm:t>
        <a:bodyPr/>
        <a:lstStyle/>
        <a:p>
          <a:endParaRPr lang="ru-RU"/>
        </a:p>
      </dgm:t>
    </dgm:pt>
    <dgm:pt modelId="{FF81FD76-6480-47F5-8745-A4B5F5DB164B}" type="pres">
      <dgm:prSet presAssocID="{F55699AC-D63D-42D1-9C30-9444E1FD93F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1FC93E-F358-4DE0-A792-8AD2167CFF0A}" type="pres">
      <dgm:prSet presAssocID="{20A74F17-D4E5-4710-B0B0-5F2169E61464}" presName="roof" presStyleLbl="dkBgShp" presStyleIdx="0" presStyleCnt="2"/>
      <dgm:spPr/>
      <dgm:t>
        <a:bodyPr/>
        <a:lstStyle/>
        <a:p>
          <a:endParaRPr lang="ru-RU"/>
        </a:p>
      </dgm:t>
    </dgm:pt>
    <dgm:pt modelId="{3135B2BD-860B-477D-B87D-0F69AB2D34C3}" type="pres">
      <dgm:prSet presAssocID="{20A74F17-D4E5-4710-B0B0-5F2169E61464}" presName="pillars" presStyleCnt="0"/>
      <dgm:spPr/>
    </dgm:pt>
    <dgm:pt modelId="{57F65404-B94C-41D3-89C2-54468223C005}" type="pres">
      <dgm:prSet presAssocID="{20A74F17-D4E5-4710-B0B0-5F2169E61464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686E0-C241-4C9B-9668-FC5941FB3B1F}" type="pres">
      <dgm:prSet presAssocID="{87D00DF9-D9A4-4757-9943-9D19167D1038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F0BD9-E140-4D36-9C7F-DA560CA9B730}" type="pres">
      <dgm:prSet presAssocID="{20A74F17-D4E5-4710-B0B0-5F2169E61464}" presName="base" presStyleLbl="dkBgShp" presStyleIdx="1" presStyleCnt="2" custLinFactNeighborX="520" custLinFactNeighborY="9806"/>
      <dgm:spPr/>
    </dgm:pt>
  </dgm:ptLst>
  <dgm:cxnLst>
    <dgm:cxn modelId="{FF463273-9823-4F0C-92C2-BCC3FE30B5E0}" srcId="{F55699AC-D63D-42D1-9C30-9444E1FD93F6}" destId="{20A74F17-D4E5-4710-B0B0-5F2169E61464}" srcOrd="0" destOrd="0" parTransId="{5BED0FB3-6F62-4756-A700-986B68499F64}" sibTransId="{75A5293E-47A9-45E8-B016-DE1CE9AD947C}"/>
    <dgm:cxn modelId="{F886B0B4-6A8A-40EF-970D-359742C575A9}" srcId="{20A74F17-D4E5-4710-B0B0-5F2169E61464}" destId="{8EA693FC-D348-4400-A85B-F60AC2C0B467}" srcOrd="0" destOrd="0" parTransId="{86E2C910-6CBD-4512-92D2-5682E52EDB1D}" sibTransId="{EA5131B7-1DAD-4001-83D1-3D118B580E06}"/>
    <dgm:cxn modelId="{E40EE4F1-3490-4B73-93E8-1CAD07ED4BC3}" type="presOf" srcId="{20A74F17-D4E5-4710-B0B0-5F2169E61464}" destId="{561FC93E-F358-4DE0-A792-8AD2167CFF0A}" srcOrd="0" destOrd="0" presId="urn:microsoft.com/office/officeart/2005/8/layout/hList3"/>
    <dgm:cxn modelId="{EDB7E32D-8F0E-4E87-B263-8EC09FD5BC8D}" type="presOf" srcId="{F55699AC-D63D-42D1-9C30-9444E1FD93F6}" destId="{FF81FD76-6480-47F5-8745-A4B5F5DB164B}" srcOrd="0" destOrd="0" presId="urn:microsoft.com/office/officeart/2005/8/layout/hList3"/>
    <dgm:cxn modelId="{45AB19BF-4FD6-4B72-991F-87295CDE38BB}" srcId="{20A74F17-D4E5-4710-B0B0-5F2169E61464}" destId="{87D00DF9-D9A4-4757-9943-9D19167D1038}" srcOrd="1" destOrd="0" parTransId="{1496F2FA-CD7E-4DED-B2B8-A7CE18F1F6F8}" sibTransId="{5EC6A632-DD1A-46C2-B94B-48813731356A}"/>
    <dgm:cxn modelId="{7A7EB496-4CD7-48AA-A815-3B408C554511}" type="presOf" srcId="{8EA693FC-D348-4400-A85B-F60AC2C0B467}" destId="{57F65404-B94C-41D3-89C2-54468223C005}" srcOrd="0" destOrd="0" presId="urn:microsoft.com/office/officeart/2005/8/layout/hList3"/>
    <dgm:cxn modelId="{EAB04E12-27B8-4A45-99DE-DAAD65B53467}" type="presOf" srcId="{87D00DF9-D9A4-4757-9943-9D19167D1038}" destId="{4F0686E0-C241-4C9B-9668-FC5941FB3B1F}" srcOrd="0" destOrd="0" presId="urn:microsoft.com/office/officeart/2005/8/layout/hList3"/>
    <dgm:cxn modelId="{62940930-96F4-46BF-B3C7-57085B3F34A2}" type="presParOf" srcId="{FF81FD76-6480-47F5-8745-A4B5F5DB164B}" destId="{561FC93E-F358-4DE0-A792-8AD2167CFF0A}" srcOrd="0" destOrd="0" presId="urn:microsoft.com/office/officeart/2005/8/layout/hList3"/>
    <dgm:cxn modelId="{62D1268D-376B-4F2F-BC58-ECE84A6BF2D6}" type="presParOf" srcId="{FF81FD76-6480-47F5-8745-A4B5F5DB164B}" destId="{3135B2BD-860B-477D-B87D-0F69AB2D34C3}" srcOrd="1" destOrd="0" presId="urn:microsoft.com/office/officeart/2005/8/layout/hList3"/>
    <dgm:cxn modelId="{D190FC68-6B50-4E86-8A4D-AB5BDFADE06F}" type="presParOf" srcId="{3135B2BD-860B-477D-B87D-0F69AB2D34C3}" destId="{57F65404-B94C-41D3-89C2-54468223C005}" srcOrd="0" destOrd="0" presId="urn:microsoft.com/office/officeart/2005/8/layout/hList3"/>
    <dgm:cxn modelId="{6FD77140-B975-4B14-8BE5-E81303A5ADC6}" type="presParOf" srcId="{3135B2BD-860B-477D-B87D-0F69AB2D34C3}" destId="{4F0686E0-C241-4C9B-9668-FC5941FB3B1F}" srcOrd="1" destOrd="0" presId="urn:microsoft.com/office/officeart/2005/8/layout/hList3"/>
    <dgm:cxn modelId="{91AC8D22-DD66-4571-9D69-01D6DAA87099}" type="presParOf" srcId="{FF81FD76-6480-47F5-8745-A4B5F5DB164B}" destId="{DE1F0BD9-E140-4D36-9C7F-DA560CA9B73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7EDDA7-7CC2-4801-8B49-342A24DBA416}">
      <dsp:nvSpPr>
        <dsp:cNvPr id="0" name=""/>
        <dsp:cNvSpPr/>
      </dsp:nvSpPr>
      <dsp:spPr>
        <a:xfrm>
          <a:off x="2975981" y="75199"/>
          <a:ext cx="2331331" cy="1078790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MCMXCVIII</a:t>
          </a:r>
          <a:endParaRPr lang="ru-RU" sz="2700" kern="1200" dirty="0"/>
        </a:p>
      </dsp:txBody>
      <dsp:txXfrm>
        <a:off x="2975981" y="75199"/>
        <a:ext cx="2331331" cy="1078790"/>
      </dsp:txXfrm>
    </dsp:sp>
    <dsp:sp modelId="{6ABC8CDD-2305-4FC2-977A-4E5C4C7D21B5}">
      <dsp:nvSpPr>
        <dsp:cNvPr id="0" name=""/>
        <dsp:cNvSpPr/>
      </dsp:nvSpPr>
      <dsp:spPr>
        <a:xfrm>
          <a:off x="0" y="2214579"/>
          <a:ext cx="625698" cy="625698"/>
        </a:xfrm>
        <a:prstGeom prst="mathPlus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0" y="2214579"/>
        <a:ext cx="625698" cy="625698"/>
      </dsp:txXfrm>
    </dsp:sp>
    <dsp:sp modelId="{7C17194A-C46F-4101-9437-F2C9212E420D}">
      <dsp:nvSpPr>
        <dsp:cNvPr id="0" name=""/>
        <dsp:cNvSpPr/>
      </dsp:nvSpPr>
      <dsp:spPr>
        <a:xfrm>
          <a:off x="3026717" y="1778729"/>
          <a:ext cx="2271393" cy="1078790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MXMVIII</a:t>
          </a:r>
          <a:endParaRPr lang="ru-RU" sz="2700" kern="1200" dirty="0"/>
        </a:p>
      </dsp:txBody>
      <dsp:txXfrm>
        <a:off x="3026717" y="1778729"/>
        <a:ext cx="2271393" cy="1078790"/>
      </dsp:txXfrm>
    </dsp:sp>
    <dsp:sp modelId="{DD870C05-33DE-4227-907F-50097CFC6235}">
      <dsp:nvSpPr>
        <dsp:cNvPr id="0" name=""/>
        <dsp:cNvSpPr/>
      </dsp:nvSpPr>
      <dsp:spPr>
        <a:xfrm rot="20222877">
          <a:off x="2110313" y="413111"/>
          <a:ext cx="793299" cy="720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05153"/>
            <a:satOff val="-20866"/>
            <a:lumOff val="406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70C0"/>
              </a:solidFill>
            </a:rPr>
            <a:t>?</a:t>
          </a:r>
          <a:endParaRPr lang="ru-RU" sz="2800" b="1" kern="1200" dirty="0">
            <a:solidFill>
              <a:srgbClr val="0070C0"/>
            </a:solidFill>
          </a:endParaRPr>
        </a:p>
      </dsp:txBody>
      <dsp:txXfrm rot="20222877">
        <a:off x="2110313" y="413111"/>
        <a:ext cx="793299" cy="720965"/>
      </dsp:txXfrm>
    </dsp:sp>
    <dsp:sp modelId="{0EDE70D2-3BEF-46F3-AC1B-135C664367E8}">
      <dsp:nvSpPr>
        <dsp:cNvPr id="0" name=""/>
        <dsp:cNvSpPr/>
      </dsp:nvSpPr>
      <dsp:spPr>
        <a:xfrm flipH="1">
          <a:off x="0" y="785821"/>
          <a:ext cx="1774265" cy="1381326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1998</a:t>
          </a:r>
          <a:endParaRPr lang="ru-RU" sz="4400" kern="1200" dirty="0"/>
        </a:p>
      </dsp:txBody>
      <dsp:txXfrm flipH="1">
        <a:off x="0" y="785821"/>
        <a:ext cx="1774265" cy="138132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67CC41-9AE7-4E03-813B-72B892C91EB0}">
      <dsp:nvSpPr>
        <dsp:cNvPr id="0" name=""/>
        <dsp:cNvSpPr/>
      </dsp:nvSpPr>
      <dsp:spPr>
        <a:xfrm>
          <a:off x="1151511" y="1524"/>
          <a:ext cx="1247700" cy="623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АНАТОМИЧЕСКОГО</a:t>
          </a:r>
          <a:br>
            <a:rPr lang="ru-RU" sz="900" kern="1200" dirty="0" smtClean="0"/>
          </a:br>
          <a:r>
            <a:rPr lang="ru-RU" sz="900" kern="1200" dirty="0" smtClean="0"/>
            <a:t>ПРОИСХОЖДЕНИЯ</a:t>
          </a:r>
          <a:endParaRPr lang="ru-RU" sz="900" kern="1200" dirty="0"/>
        </a:p>
      </dsp:txBody>
      <dsp:txXfrm>
        <a:off x="1151511" y="1524"/>
        <a:ext cx="1247700" cy="623850"/>
      </dsp:txXfrm>
    </dsp:sp>
    <dsp:sp modelId="{522BEE7D-CA68-4A39-BBFE-F15EDB31DDE2}">
      <dsp:nvSpPr>
        <dsp:cNvPr id="0" name=""/>
        <dsp:cNvSpPr/>
      </dsp:nvSpPr>
      <dsp:spPr>
        <a:xfrm>
          <a:off x="1276281" y="625374"/>
          <a:ext cx="124770" cy="4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887"/>
              </a:lnTo>
              <a:lnTo>
                <a:pt x="124770" y="46788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1D17B5-8C02-4B86-A780-09132CCA5A34}">
      <dsp:nvSpPr>
        <dsp:cNvPr id="0" name=""/>
        <dsp:cNvSpPr/>
      </dsp:nvSpPr>
      <dsp:spPr>
        <a:xfrm>
          <a:off x="1401051" y="781337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десятичная</a:t>
          </a:r>
          <a:endParaRPr lang="ru-RU" sz="900" kern="1200" dirty="0"/>
        </a:p>
      </dsp:txBody>
      <dsp:txXfrm>
        <a:off x="1401051" y="781337"/>
        <a:ext cx="998160" cy="623850"/>
      </dsp:txXfrm>
    </dsp:sp>
    <dsp:sp modelId="{F03AF510-25AD-4204-9F25-DA02A2C7E175}">
      <dsp:nvSpPr>
        <dsp:cNvPr id="0" name=""/>
        <dsp:cNvSpPr/>
      </dsp:nvSpPr>
      <dsp:spPr>
        <a:xfrm>
          <a:off x="1276281" y="625374"/>
          <a:ext cx="124770" cy="1247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00"/>
              </a:lnTo>
              <a:lnTo>
                <a:pt x="124770" y="124770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54E010-7122-426B-B14A-B40ED3C0941F}">
      <dsp:nvSpPr>
        <dsp:cNvPr id="0" name=""/>
        <dsp:cNvSpPr/>
      </dsp:nvSpPr>
      <dsp:spPr>
        <a:xfrm>
          <a:off x="1401051" y="1561149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307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пятеричная</a:t>
          </a:r>
          <a:endParaRPr lang="ru-RU" sz="900" kern="1200" dirty="0"/>
        </a:p>
      </dsp:txBody>
      <dsp:txXfrm>
        <a:off x="1401051" y="1561149"/>
        <a:ext cx="998160" cy="623850"/>
      </dsp:txXfrm>
    </dsp:sp>
    <dsp:sp modelId="{FFDBFC22-FFE0-4814-95E4-C4A1D34760DC}">
      <dsp:nvSpPr>
        <dsp:cNvPr id="0" name=""/>
        <dsp:cNvSpPr/>
      </dsp:nvSpPr>
      <dsp:spPr>
        <a:xfrm>
          <a:off x="1276281" y="625374"/>
          <a:ext cx="124770" cy="2027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7513"/>
              </a:lnTo>
              <a:lnTo>
                <a:pt x="124770" y="202751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71F382-3953-4A43-905E-7D849F4D8736}">
      <dsp:nvSpPr>
        <dsp:cNvPr id="0" name=""/>
        <dsp:cNvSpPr/>
      </dsp:nvSpPr>
      <dsp:spPr>
        <a:xfrm>
          <a:off x="1401051" y="2340962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6154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двенадцатеричная</a:t>
          </a:r>
          <a:endParaRPr lang="ru-RU" sz="900" kern="1200" dirty="0"/>
        </a:p>
      </dsp:txBody>
      <dsp:txXfrm>
        <a:off x="1401051" y="2340962"/>
        <a:ext cx="998160" cy="623850"/>
      </dsp:txXfrm>
    </dsp:sp>
    <dsp:sp modelId="{7CE1A15A-97AB-4F96-B44B-FFE0A0809B50}">
      <dsp:nvSpPr>
        <dsp:cNvPr id="0" name=""/>
        <dsp:cNvSpPr/>
      </dsp:nvSpPr>
      <dsp:spPr>
        <a:xfrm>
          <a:off x="1276281" y="625374"/>
          <a:ext cx="124770" cy="2807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7326"/>
              </a:lnTo>
              <a:lnTo>
                <a:pt x="124770" y="2807326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D1713A-BBA1-4BBD-A28F-DDF943822782}">
      <dsp:nvSpPr>
        <dsp:cNvPr id="0" name=""/>
        <dsp:cNvSpPr/>
      </dsp:nvSpPr>
      <dsp:spPr>
        <a:xfrm>
          <a:off x="1401051" y="3120775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9231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двадцатеричная</a:t>
          </a:r>
          <a:endParaRPr lang="ru-RU" sz="900" kern="1200" dirty="0"/>
        </a:p>
      </dsp:txBody>
      <dsp:txXfrm>
        <a:off x="1401051" y="3120775"/>
        <a:ext cx="998160" cy="623850"/>
      </dsp:txXfrm>
    </dsp:sp>
    <dsp:sp modelId="{FD4348EF-520C-40FD-B770-0C6A52ADAA38}">
      <dsp:nvSpPr>
        <dsp:cNvPr id="0" name=""/>
        <dsp:cNvSpPr/>
      </dsp:nvSpPr>
      <dsp:spPr>
        <a:xfrm>
          <a:off x="2711136" y="1524"/>
          <a:ext cx="1247700" cy="623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АЛФАВИТНЫЕ</a:t>
          </a:r>
          <a:endParaRPr lang="ru-RU" sz="900" kern="1200" dirty="0"/>
        </a:p>
      </dsp:txBody>
      <dsp:txXfrm>
        <a:off x="2711136" y="1524"/>
        <a:ext cx="1247700" cy="623850"/>
      </dsp:txXfrm>
    </dsp:sp>
    <dsp:sp modelId="{B8769205-E89A-447A-BB8E-BBA98B45E765}">
      <dsp:nvSpPr>
        <dsp:cNvPr id="0" name=""/>
        <dsp:cNvSpPr/>
      </dsp:nvSpPr>
      <dsp:spPr>
        <a:xfrm>
          <a:off x="2835906" y="625374"/>
          <a:ext cx="124770" cy="4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887"/>
              </a:lnTo>
              <a:lnTo>
                <a:pt x="124770" y="46788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1588F-B70C-4B52-ADD4-5698E4F3F2F0}">
      <dsp:nvSpPr>
        <dsp:cNvPr id="0" name=""/>
        <dsp:cNvSpPr/>
      </dsp:nvSpPr>
      <dsp:spPr>
        <a:xfrm>
          <a:off x="2960676" y="781337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12308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древнегреческая</a:t>
          </a:r>
          <a:br>
            <a:rPr lang="ru-RU" sz="900" kern="1200" dirty="0" smtClean="0"/>
          </a:br>
          <a:r>
            <a:rPr lang="ru-RU" sz="900" kern="1200" dirty="0" smtClean="0"/>
            <a:t>ионийская</a:t>
          </a:r>
          <a:endParaRPr lang="ru-RU" sz="900" kern="1200" dirty="0"/>
        </a:p>
      </dsp:txBody>
      <dsp:txXfrm>
        <a:off x="2960676" y="781337"/>
        <a:ext cx="998160" cy="623850"/>
      </dsp:txXfrm>
    </dsp:sp>
    <dsp:sp modelId="{FA2BBF14-E00B-4313-8C85-EE4CC92075C6}">
      <dsp:nvSpPr>
        <dsp:cNvPr id="0" name=""/>
        <dsp:cNvSpPr/>
      </dsp:nvSpPr>
      <dsp:spPr>
        <a:xfrm>
          <a:off x="2835906" y="625374"/>
          <a:ext cx="124770" cy="1247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00"/>
              </a:lnTo>
              <a:lnTo>
                <a:pt x="124770" y="124770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1B155F-A3AC-4526-8CFA-5215A30B8D29}">
      <dsp:nvSpPr>
        <dsp:cNvPr id="0" name=""/>
        <dsp:cNvSpPr/>
      </dsp:nvSpPr>
      <dsp:spPr>
        <a:xfrm>
          <a:off x="2960676" y="1561149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15385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славянская</a:t>
          </a:r>
          <a:br>
            <a:rPr lang="ru-RU" sz="900" kern="1200" dirty="0" smtClean="0"/>
          </a:br>
          <a:r>
            <a:rPr lang="ru-RU" sz="900" kern="1200" dirty="0" smtClean="0"/>
            <a:t>глаголическая</a:t>
          </a:r>
          <a:endParaRPr lang="ru-RU" sz="900" kern="1200" dirty="0"/>
        </a:p>
      </dsp:txBody>
      <dsp:txXfrm>
        <a:off x="2960676" y="1561149"/>
        <a:ext cx="998160" cy="623850"/>
      </dsp:txXfrm>
    </dsp:sp>
    <dsp:sp modelId="{9FDF2429-FFCC-4E97-8C4A-729C4D8F968B}">
      <dsp:nvSpPr>
        <dsp:cNvPr id="0" name=""/>
        <dsp:cNvSpPr/>
      </dsp:nvSpPr>
      <dsp:spPr>
        <a:xfrm>
          <a:off x="2835906" y="625374"/>
          <a:ext cx="124770" cy="2027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7513"/>
              </a:lnTo>
              <a:lnTo>
                <a:pt x="124770" y="202751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416387-ABFB-462C-9E2E-5CDA02A9F065}">
      <dsp:nvSpPr>
        <dsp:cNvPr id="0" name=""/>
        <dsp:cNvSpPr/>
      </dsp:nvSpPr>
      <dsp:spPr>
        <a:xfrm>
          <a:off x="2960676" y="2340962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18462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славянская</a:t>
          </a:r>
          <a:br>
            <a:rPr lang="ru-RU" sz="900" kern="1200" dirty="0" smtClean="0"/>
          </a:br>
          <a:r>
            <a:rPr lang="ru-RU" sz="900" kern="1200" dirty="0" smtClean="0"/>
            <a:t>кириллическая</a:t>
          </a:r>
          <a:endParaRPr lang="ru-RU" sz="900" kern="1200" dirty="0"/>
        </a:p>
      </dsp:txBody>
      <dsp:txXfrm>
        <a:off x="2960676" y="2340962"/>
        <a:ext cx="998160" cy="623850"/>
      </dsp:txXfrm>
    </dsp:sp>
    <dsp:sp modelId="{DC53F892-7F67-4683-A113-9BE137471ACB}">
      <dsp:nvSpPr>
        <dsp:cNvPr id="0" name=""/>
        <dsp:cNvSpPr/>
      </dsp:nvSpPr>
      <dsp:spPr>
        <a:xfrm>
          <a:off x="2835906" y="625374"/>
          <a:ext cx="124770" cy="2807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7326"/>
              </a:lnTo>
              <a:lnTo>
                <a:pt x="124770" y="2807326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C8D489-C93A-4E81-8F5F-6B13042D83DC}">
      <dsp:nvSpPr>
        <dsp:cNvPr id="0" name=""/>
        <dsp:cNvSpPr/>
      </dsp:nvSpPr>
      <dsp:spPr>
        <a:xfrm>
          <a:off x="2960676" y="3120775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1538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римская</a:t>
          </a:r>
          <a:endParaRPr lang="ru-RU" sz="900" kern="1200" dirty="0"/>
        </a:p>
      </dsp:txBody>
      <dsp:txXfrm>
        <a:off x="2960676" y="3120775"/>
        <a:ext cx="998160" cy="623850"/>
      </dsp:txXfrm>
    </dsp:sp>
    <dsp:sp modelId="{D743D97D-D468-43BF-90D8-440ED9494E10}">
      <dsp:nvSpPr>
        <dsp:cNvPr id="0" name=""/>
        <dsp:cNvSpPr/>
      </dsp:nvSpPr>
      <dsp:spPr>
        <a:xfrm>
          <a:off x="2835906" y="625374"/>
          <a:ext cx="124770" cy="35871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7139"/>
              </a:lnTo>
              <a:lnTo>
                <a:pt x="124770" y="3587139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9629E3-7835-4B76-8125-1F21A8845BD0}">
      <dsp:nvSpPr>
        <dsp:cNvPr id="0" name=""/>
        <dsp:cNvSpPr/>
      </dsp:nvSpPr>
      <dsp:spPr>
        <a:xfrm>
          <a:off x="2960676" y="3900588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4615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древнегрузинская</a:t>
          </a:r>
          <a:br>
            <a:rPr lang="ru-RU" sz="900" kern="1200" dirty="0" smtClean="0"/>
          </a:br>
          <a:r>
            <a:rPr lang="ru-RU" sz="900" kern="1200" dirty="0" smtClean="0"/>
            <a:t>и …</a:t>
          </a:r>
          <a:endParaRPr lang="ru-RU" sz="900" kern="1200" dirty="0"/>
        </a:p>
      </dsp:txBody>
      <dsp:txXfrm>
        <a:off x="2960676" y="3900588"/>
        <a:ext cx="998160" cy="623850"/>
      </dsp:txXfrm>
    </dsp:sp>
    <dsp:sp modelId="{B92A789F-1E3A-4954-9768-8DC5EEB63BF3}">
      <dsp:nvSpPr>
        <dsp:cNvPr id="0" name=""/>
        <dsp:cNvSpPr/>
      </dsp:nvSpPr>
      <dsp:spPr>
        <a:xfrm>
          <a:off x="4270762" y="1524"/>
          <a:ext cx="1247700" cy="623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ПРОЧИЕ</a:t>
          </a:r>
          <a:endParaRPr lang="ru-RU" sz="900" kern="1200" dirty="0"/>
        </a:p>
      </dsp:txBody>
      <dsp:txXfrm>
        <a:off x="4270762" y="1524"/>
        <a:ext cx="1247700" cy="623850"/>
      </dsp:txXfrm>
    </dsp:sp>
    <dsp:sp modelId="{69390CE9-C404-4DF7-B06A-2516189E2AA7}">
      <dsp:nvSpPr>
        <dsp:cNvPr id="0" name=""/>
        <dsp:cNvSpPr/>
      </dsp:nvSpPr>
      <dsp:spPr>
        <a:xfrm>
          <a:off x="4395532" y="625374"/>
          <a:ext cx="124770" cy="4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887"/>
              </a:lnTo>
              <a:lnTo>
                <a:pt x="124770" y="46788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454822-2B98-45C5-A2E1-8F6CD33B1C9B}">
      <dsp:nvSpPr>
        <dsp:cNvPr id="0" name=""/>
        <dsp:cNvSpPr/>
      </dsp:nvSpPr>
      <dsp:spPr>
        <a:xfrm>
          <a:off x="4520302" y="781337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7692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вавилонская</a:t>
          </a:r>
          <a:endParaRPr lang="ru-RU" sz="900" kern="1200" dirty="0"/>
        </a:p>
      </dsp:txBody>
      <dsp:txXfrm>
        <a:off x="4520302" y="781337"/>
        <a:ext cx="998160" cy="623850"/>
      </dsp:txXfrm>
    </dsp:sp>
    <dsp:sp modelId="{CF92CA4A-9447-48F6-91FB-C1CA9A4C5D06}">
      <dsp:nvSpPr>
        <dsp:cNvPr id="0" name=""/>
        <dsp:cNvSpPr/>
      </dsp:nvSpPr>
      <dsp:spPr>
        <a:xfrm>
          <a:off x="4395532" y="625374"/>
          <a:ext cx="124770" cy="1247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00"/>
              </a:lnTo>
              <a:lnTo>
                <a:pt x="124770" y="124770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36EFA-9F01-4E58-9A3B-C64AF6ADBCB2}">
      <dsp:nvSpPr>
        <dsp:cNvPr id="0" name=""/>
        <dsp:cNvSpPr/>
      </dsp:nvSpPr>
      <dsp:spPr>
        <a:xfrm>
          <a:off x="4520302" y="1561149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30769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…</a:t>
          </a:r>
          <a:endParaRPr lang="ru-RU" sz="900" kern="1200" dirty="0"/>
        </a:p>
      </dsp:txBody>
      <dsp:txXfrm>
        <a:off x="4520302" y="1561149"/>
        <a:ext cx="998160" cy="623850"/>
      </dsp:txXfrm>
    </dsp:sp>
    <dsp:sp modelId="{2AE90CD3-4316-490B-892C-CB5E20B54B3C}">
      <dsp:nvSpPr>
        <dsp:cNvPr id="0" name=""/>
        <dsp:cNvSpPr/>
      </dsp:nvSpPr>
      <dsp:spPr>
        <a:xfrm>
          <a:off x="5830388" y="1524"/>
          <a:ext cx="1247700" cy="623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МАШИННЫЕ</a:t>
          </a:r>
          <a:endParaRPr lang="ru-RU" sz="900" kern="1200" dirty="0"/>
        </a:p>
      </dsp:txBody>
      <dsp:txXfrm>
        <a:off x="5830388" y="1524"/>
        <a:ext cx="1247700" cy="623850"/>
      </dsp:txXfrm>
    </dsp:sp>
    <dsp:sp modelId="{879E6096-3AC7-41F6-8153-FDDAD32FE154}">
      <dsp:nvSpPr>
        <dsp:cNvPr id="0" name=""/>
        <dsp:cNvSpPr/>
      </dsp:nvSpPr>
      <dsp:spPr>
        <a:xfrm>
          <a:off x="5955158" y="625374"/>
          <a:ext cx="124770" cy="46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887"/>
              </a:lnTo>
              <a:lnTo>
                <a:pt x="124770" y="46788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F22EF-08AE-4C1B-A6B8-FF5F392E49A3}">
      <dsp:nvSpPr>
        <dsp:cNvPr id="0" name=""/>
        <dsp:cNvSpPr/>
      </dsp:nvSpPr>
      <dsp:spPr>
        <a:xfrm>
          <a:off x="6079928" y="781337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33846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двоичная</a:t>
          </a:r>
          <a:endParaRPr lang="ru-RU" sz="900" kern="1200" dirty="0"/>
        </a:p>
      </dsp:txBody>
      <dsp:txXfrm>
        <a:off x="6079928" y="781337"/>
        <a:ext cx="998160" cy="623850"/>
      </dsp:txXfrm>
    </dsp:sp>
    <dsp:sp modelId="{9F146067-C413-474E-A94B-142582FA14C8}">
      <dsp:nvSpPr>
        <dsp:cNvPr id="0" name=""/>
        <dsp:cNvSpPr/>
      </dsp:nvSpPr>
      <dsp:spPr>
        <a:xfrm>
          <a:off x="5955158" y="625374"/>
          <a:ext cx="124770" cy="1247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7700"/>
              </a:lnTo>
              <a:lnTo>
                <a:pt x="124770" y="124770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E29B2C-F811-45DE-95C4-D9A2581379EC}">
      <dsp:nvSpPr>
        <dsp:cNvPr id="0" name=""/>
        <dsp:cNvSpPr/>
      </dsp:nvSpPr>
      <dsp:spPr>
        <a:xfrm>
          <a:off x="6079928" y="1561149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3692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восьмеричная</a:t>
          </a:r>
          <a:endParaRPr lang="ru-RU" sz="900" kern="1200" dirty="0"/>
        </a:p>
      </dsp:txBody>
      <dsp:txXfrm>
        <a:off x="6079928" y="1561149"/>
        <a:ext cx="998160" cy="623850"/>
      </dsp:txXfrm>
    </dsp:sp>
    <dsp:sp modelId="{E20CE9AD-8B41-48A7-9C53-3EF96C5EF9A7}">
      <dsp:nvSpPr>
        <dsp:cNvPr id="0" name=""/>
        <dsp:cNvSpPr/>
      </dsp:nvSpPr>
      <dsp:spPr>
        <a:xfrm>
          <a:off x="5955158" y="625374"/>
          <a:ext cx="124770" cy="2027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27513"/>
              </a:lnTo>
              <a:lnTo>
                <a:pt x="124770" y="202751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9245FE-85D2-4A13-B604-DD50D7AAEFF8}">
      <dsp:nvSpPr>
        <dsp:cNvPr id="0" name=""/>
        <dsp:cNvSpPr/>
      </dsp:nvSpPr>
      <dsp:spPr>
        <a:xfrm>
          <a:off x="6079928" y="2340962"/>
          <a:ext cx="998160" cy="6238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шестнадцатеричная</a:t>
          </a:r>
          <a:endParaRPr lang="ru-RU" sz="800" kern="1200" dirty="0"/>
        </a:p>
      </dsp:txBody>
      <dsp:txXfrm>
        <a:off x="6079928" y="2340962"/>
        <a:ext cx="998160" cy="6238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8CD44-D252-4675-AEF5-D7E53571E774}" type="datetimeFigureOut">
              <a:rPr lang="ru-RU" smtClean="0"/>
              <a:pPr/>
              <a:t>06.09.2010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90881B-1406-44D5-8EA7-DEFC53B08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A87E4-158D-4C6F-8B61-C4F41BEE7DDD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81A24-4E58-4012-B4F5-C0D9F27FCFF7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3DC31-7933-4D10-B494-4146F308F477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0C052-600E-45C1-89B5-B21EB017EFA6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7A35-075E-44D9-B074-088911B71BB2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678B9-5BDD-4BA8-862B-2555EC61DFCD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C7042-0F51-408B-9D54-A37CCF6E9497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DDA3C-2DFB-4A39-871F-71B394A4DBD2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4456-EA01-4A4F-86EC-5C6A8F1D5910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9FB00-EC9A-4FD5-9F20-2EC9DA9ECF1F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AF0EC-26B1-4708-B44B-7D2DE3ED5BC2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216AB-6DDA-4343-B2AD-C13EEC8A807F}" type="datetime1">
              <a:rPr lang="ru-RU" smtClean="0"/>
              <a:pPr/>
              <a:t>06.09.2010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4C593-C361-44AF-9F64-1BE92A86CD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&#1063;&#1080;&#1089;&#1083;&#1072;.ex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fio.ifmo.ru/archive/group11/c4wu1/test/test1.htm" TargetMode="Externa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f777.narod.ru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jpeg"/><Relationship Id="rId7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1785926"/>
            <a:ext cx="63579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isometricOffAxis1Righ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СИСТЕМЫ</a:t>
            </a:r>
            <a:b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</a:br>
            <a: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СЧИСЛЕНИЯ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3266"/>
            <a:ext cx="3757610" cy="172560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Древняя греческая </a:t>
            </a:r>
            <a:r>
              <a:rPr lang="ru-RU" b="1" dirty="0" smtClean="0"/>
              <a:t>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285720" y="1714488"/>
            <a:ext cx="4572032" cy="1857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000" dirty="0"/>
              <a:t>Примерно в третьем веке до нашей эры аттическая нумерация в Греции была вытеснена </a:t>
            </a:r>
            <a:r>
              <a:rPr lang="ru-RU" sz="2000" dirty="0" smtClean="0"/>
              <a:t>"</a:t>
            </a:r>
            <a:r>
              <a:rPr lang="ru-RU" sz="2000" b="1" dirty="0"/>
              <a:t>Ионийской</a:t>
            </a:r>
            <a:r>
              <a:rPr lang="ru-RU" sz="2000" dirty="0"/>
              <a:t>" системой. </a:t>
            </a:r>
            <a:endParaRPr lang="ru-RU" sz="2000" dirty="0" smtClean="0"/>
          </a:p>
          <a:p>
            <a:pPr algn="ctr">
              <a:spcBef>
                <a:spcPts val="1000"/>
              </a:spcBef>
            </a:pPr>
            <a:r>
              <a:rPr lang="ru-RU" sz="2000" dirty="0" smtClean="0"/>
              <a:t>В </a:t>
            </a:r>
            <a:r>
              <a:rPr lang="ru-RU" sz="2000" dirty="0"/>
              <a:t>ней числа 1 - 9 обозначаются первыми буквами греческого </a:t>
            </a:r>
            <a:r>
              <a:rPr lang="ru-RU" sz="2000" dirty="0" smtClean="0"/>
              <a:t>алфавита.</a:t>
            </a:r>
            <a:endParaRPr lang="ru-RU" sz="2000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2286016" cy="77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2571800" y="3786190"/>
            <a:ext cx="5715040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http://www.megalink.ru/~agb/n/1_9_gr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786190"/>
            <a:ext cx="79296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megalink.ru/~agb/n/10_90_g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429132"/>
            <a:ext cx="792961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megalink.ru/~agb/n/100_90gr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00636"/>
            <a:ext cx="842968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9297" t="9765" r="22363" b="12109"/>
          <a:stretch>
            <a:fillRect/>
          </a:stretch>
        </p:blipFill>
        <p:spPr bwMode="auto">
          <a:xfrm>
            <a:off x="285720" y="928670"/>
            <a:ext cx="4714908" cy="571504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3266"/>
            <a:ext cx="3757610" cy="172560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Славянская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глаголическая </a:t>
            </a:r>
            <a:br>
              <a:rPr lang="ru-RU" b="1" dirty="0" smtClean="0"/>
            </a:br>
            <a:r>
              <a:rPr lang="ru-RU" b="1" dirty="0" smtClean="0"/>
              <a:t>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4643438" y="2571744"/>
            <a:ext cx="4286280" cy="22145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algn="ctr">
              <a:spcBef>
                <a:spcPts val="1000"/>
              </a:spcBef>
            </a:pPr>
            <a:r>
              <a:rPr lang="ru-RU" sz="2000" dirty="0" smtClean="0"/>
              <a:t>Была </a:t>
            </a:r>
            <a:r>
              <a:rPr lang="ru-RU" sz="2000" dirty="0"/>
              <a:t>создана для </a:t>
            </a:r>
            <a:r>
              <a:rPr lang="ru-RU" sz="2000" dirty="0" smtClean="0"/>
              <a:t>записи </a:t>
            </a:r>
            <a:r>
              <a:rPr lang="ru-RU" sz="2000" dirty="0"/>
              <a:t>чисел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священных книгах </a:t>
            </a:r>
            <a:r>
              <a:rPr lang="ru-RU" sz="2000" b="1" dirty="0"/>
              <a:t>западных славян</a:t>
            </a:r>
            <a:r>
              <a:rPr lang="ru-RU" sz="2000" dirty="0"/>
              <a:t>. </a:t>
            </a:r>
            <a:endParaRPr lang="ru-RU" sz="2000" dirty="0" smtClean="0"/>
          </a:p>
          <a:p>
            <a:pPr lvl="0" algn="ctr">
              <a:spcBef>
                <a:spcPts val="1000"/>
              </a:spcBef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000" dirty="0" smtClean="0"/>
              <a:t>Использовалась нечасто</a:t>
            </a:r>
            <a:r>
              <a:rPr lang="ru-RU" sz="2000" dirty="0"/>
              <a:t>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но </a:t>
            </a:r>
            <a:r>
              <a:rPr lang="ru-RU" sz="2000" dirty="0"/>
              <a:t>достаточно </a:t>
            </a:r>
            <a:r>
              <a:rPr lang="ru-RU" sz="2000" dirty="0" smtClean="0"/>
              <a:t>долго: с VIII по XIII в.</a:t>
            </a:r>
            <a:endParaRPr lang="ru-RU" sz="2000" dirty="0"/>
          </a:p>
          <a:p>
            <a:pPr lvl="0" algn="ctr">
              <a:spcBef>
                <a:spcPts val="1000"/>
              </a:spcBef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000" dirty="0" smtClean="0"/>
              <a:t>По </a:t>
            </a:r>
            <a:r>
              <a:rPr lang="ru-RU" sz="2000" dirty="0"/>
              <a:t>организации </a:t>
            </a:r>
            <a:r>
              <a:rPr lang="ru-RU" sz="2000" dirty="0" smtClean="0"/>
              <a:t>в </a:t>
            </a:r>
            <a:r>
              <a:rPr lang="ru-RU" sz="2000" dirty="0"/>
              <a:t>точности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повторяет </a:t>
            </a:r>
            <a:r>
              <a:rPr lang="ru-RU" sz="2000" dirty="0"/>
              <a:t>греческую нумерацию.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 l="40283" t="37110" r="34082" b="55078"/>
          <a:stretch>
            <a:fillRect/>
          </a:stretch>
        </p:blipFill>
        <p:spPr bwMode="auto">
          <a:xfrm>
            <a:off x="4000496" y="4929198"/>
            <a:ext cx="3125412" cy="7143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4714908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2571800" y="3786190"/>
            <a:ext cx="5715040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35156" t="37109" r="25293" b="19922"/>
          <a:stretch>
            <a:fillRect/>
          </a:stretch>
        </p:blipFill>
        <p:spPr bwMode="auto">
          <a:xfrm>
            <a:off x="285720" y="928670"/>
            <a:ext cx="40330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3266"/>
            <a:ext cx="3757610" cy="172560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Славянская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 кириллическая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3929058" y="2643182"/>
            <a:ext cx="5072098" cy="30718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ru-RU" sz="1400" dirty="0"/>
              <a:t>Была создана вместе со славянской алфавитной системой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для </a:t>
            </a:r>
            <a:r>
              <a:rPr lang="ru-RU" sz="1400" dirty="0"/>
              <a:t>переписки священных книг для </a:t>
            </a:r>
            <a:r>
              <a:rPr lang="ru-RU" sz="1400" dirty="0" smtClean="0"/>
              <a:t>славян</a:t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400" dirty="0"/>
              <a:t>греческими монахами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братьями </a:t>
            </a:r>
            <a:r>
              <a:rPr lang="ru-RU" sz="1400" dirty="0"/>
              <a:t>Кириллом </a:t>
            </a:r>
            <a:r>
              <a:rPr lang="ru-RU" sz="1400" dirty="0" smtClean="0"/>
              <a:t>и </a:t>
            </a:r>
            <a:r>
              <a:rPr lang="ru-RU" sz="1400" dirty="0" err="1"/>
              <a:t>Мефодием</a:t>
            </a:r>
            <a:r>
              <a:rPr lang="ru-RU" sz="1400" dirty="0"/>
              <a:t> в IX </a:t>
            </a:r>
            <a:r>
              <a:rPr lang="ru-RU" sz="1400" dirty="0" smtClean="0"/>
              <a:t>веке.</a:t>
            </a:r>
          </a:p>
          <a:p>
            <a:pPr lvl="0" algn="ctr">
              <a:spcBef>
                <a:spcPts val="1000"/>
              </a:spcBef>
            </a:pPr>
            <a:r>
              <a:rPr lang="ru-RU" sz="1400" dirty="0" smtClean="0"/>
              <a:t> Имела </a:t>
            </a:r>
            <a:r>
              <a:rPr lang="ru-RU" sz="1400" dirty="0"/>
              <a:t>полное сходство с греческой записью </a:t>
            </a:r>
            <a:r>
              <a:rPr lang="ru-RU" sz="1400" dirty="0" smtClean="0"/>
              <a:t>чисел, используя </a:t>
            </a:r>
            <a:r>
              <a:rPr lang="ru-RU" sz="1400" dirty="0"/>
              <a:t>только буквы, которые есть в греческом </a:t>
            </a:r>
            <a:r>
              <a:rPr lang="ru-RU" sz="1400" dirty="0" smtClean="0"/>
              <a:t>алфавите.</a:t>
            </a:r>
          </a:p>
          <a:p>
            <a:pPr lvl="0" algn="ctr">
              <a:spcBef>
                <a:spcPts val="1000"/>
              </a:spcBef>
            </a:pPr>
            <a:r>
              <a:rPr lang="ru-RU" sz="1400" dirty="0" smtClean="0"/>
              <a:t> </a:t>
            </a:r>
            <a:r>
              <a:rPr lang="ru-RU" sz="1400" dirty="0"/>
              <a:t>До XVII века эта форма записи </a:t>
            </a:r>
            <a:r>
              <a:rPr lang="ru-RU" sz="1400" dirty="0" smtClean="0"/>
              <a:t>чисел </a:t>
            </a:r>
            <a:br>
              <a:rPr lang="ru-RU" sz="1400" dirty="0" smtClean="0"/>
            </a:br>
            <a:r>
              <a:rPr lang="ru-RU" sz="1400" dirty="0" smtClean="0"/>
              <a:t>была </a:t>
            </a:r>
            <a:r>
              <a:rPr lang="ru-RU" sz="1400" dirty="0"/>
              <a:t>официальной </a:t>
            </a:r>
            <a:r>
              <a:rPr lang="ru-RU" sz="1400" b="1" dirty="0"/>
              <a:t>на территории современной России</a:t>
            </a:r>
            <a:r>
              <a:rPr lang="ru-RU" sz="1400" dirty="0"/>
              <a:t>, Белоруссии, Украины, Болгарии, Венгрии, Сербии и Хорватии. </a:t>
            </a:r>
            <a:endParaRPr lang="ru-RU" sz="1400" dirty="0" smtClean="0"/>
          </a:p>
          <a:p>
            <a:endParaRPr lang="ru-RU" sz="1400" dirty="0"/>
          </a:p>
          <a:p>
            <a:pPr algn="ctr"/>
            <a:r>
              <a:rPr lang="ru-RU" sz="1400" dirty="0" smtClean="0"/>
              <a:t>До </a:t>
            </a:r>
            <a:r>
              <a:rPr lang="ru-RU" sz="1400" dirty="0"/>
              <a:t>сих пор православные церковные книги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используют </a:t>
            </a:r>
            <a:r>
              <a:rPr lang="ru-RU" sz="1400" dirty="0"/>
              <a:t>эту нумерацию.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4000528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1356619" y="2571685"/>
            <a:ext cx="3285354" cy="91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 l="48535" t="39258" r="39746" b="53906"/>
          <a:stretch>
            <a:fillRect/>
          </a:stretch>
        </p:blipFill>
        <p:spPr bwMode="auto">
          <a:xfrm>
            <a:off x="357158" y="5286388"/>
            <a:ext cx="1143008" cy="50006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 l="41211" t="66602" r="32422" b="24609"/>
          <a:stretch>
            <a:fillRect/>
          </a:stretch>
        </p:blipFill>
        <p:spPr bwMode="auto">
          <a:xfrm>
            <a:off x="357158" y="4357694"/>
            <a:ext cx="2571768" cy="64294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85720" y="5842337"/>
            <a:ext cx="46434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Читаем дословно "четырнадцать" - "четыре на десять". Как слышим, так и пишем: не 10+4, а 4+10, - четыре на десять. И так для всех чисел от 11 до 19. У славян прослеживается десятеричную система счисления.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590323" y="5572140"/>
            <a:ext cx="376789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Петре I 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возобладала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"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арабская нумерация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pic>
        <p:nvPicPr>
          <p:cNvPr id="18" name="Рисунок 17" descr="PA035747.JPG"/>
          <p:cNvPicPr>
            <a:picLocks noChangeAspect="1"/>
          </p:cNvPicPr>
          <p:nvPr/>
        </p:nvPicPr>
        <p:blipFill>
          <a:blip r:embed="rId3" cstate="print"/>
          <a:srcRect l="10156" t="25986" r="25000" b="15544"/>
          <a:stretch>
            <a:fillRect/>
          </a:stretch>
        </p:blipFill>
        <p:spPr>
          <a:xfrm>
            <a:off x="71406" y="2000240"/>
            <a:ext cx="5214974" cy="3518537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57818" y="2786058"/>
            <a:ext cx="350043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ts val="1200"/>
              </a:spcAf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Любая буква со значком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‘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становилась </a:t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в тысячу раз больше.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Для отличия цифр и букв писали черточки </a:t>
            </a:r>
            <a:b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</a:b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над цифрами.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29190" y="703266"/>
            <a:ext cx="3757610" cy="1725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Славянская </a:t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кириллическая </a:t>
            </a:r>
            <a:b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нумерация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703266"/>
            <a:ext cx="5329246" cy="1725602"/>
          </a:xfrm>
        </p:spPr>
        <p:txBody>
          <a:bodyPr>
            <a:normAutofit/>
          </a:bodyPr>
          <a:lstStyle/>
          <a:p>
            <a:r>
              <a:rPr lang="ru-RU" b="1" dirty="0" smtClean="0"/>
              <a:t>Римская</a:t>
            </a:r>
            <a:br>
              <a:rPr lang="ru-RU" b="1" dirty="0" smtClean="0"/>
            </a:br>
            <a:r>
              <a:rPr lang="ru-RU" b="1" dirty="0" smtClean="0"/>
              <a:t>система</a:t>
            </a:r>
            <a:r>
              <a:rPr lang="en-US" b="1" dirty="0" smtClean="0"/>
              <a:t> </a:t>
            </a:r>
            <a:r>
              <a:rPr lang="ru-RU" b="1" dirty="0" smtClean="0"/>
              <a:t>счисления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5072066" y="3341544"/>
            <a:ext cx="3500462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000" dirty="0" smtClean="0"/>
              <a:t>Сохранилась до наших дней.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2500330" cy="842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1035089" y="2250273"/>
            <a:ext cx="2642412" cy="79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1000108"/>
          <a:ext cx="2405058" cy="25958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62050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V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X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L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C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D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1 000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M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Содержимое 7"/>
          <p:cNvSpPr txBox="1">
            <a:spLocks/>
          </p:cNvSpPr>
          <p:nvPr/>
        </p:nvSpPr>
        <p:spPr>
          <a:xfrm>
            <a:off x="387031" y="3786190"/>
            <a:ext cx="4286280" cy="785818"/>
          </a:xfrm>
          <a:prstGeom prst="rect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lvl="0" algn="ctr">
              <a:spcBef>
                <a:spcPts val="1000"/>
              </a:spcBef>
            </a:pPr>
            <a:r>
              <a:rPr lang="ru-RU" sz="2000" dirty="0" smtClean="0">
                <a:latin typeface="Bookman Old Style" pitchFamily="18" charset="0"/>
              </a:rPr>
              <a:t>Меньшие цифры, поставленные справа от большего, прибавляются к его значению, а меньшая цифра, поставленная слева вычитается от большего.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3" name="Содержимое 7"/>
          <p:cNvSpPr txBox="1">
            <a:spLocks/>
          </p:cNvSpPr>
          <p:nvPr/>
        </p:nvSpPr>
        <p:spPr>
          <a:xfrm>
            <a:off x="928662" y="4786322"/>
            <a:ext cx="5143536" cy="428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lvl="0" algn="ctr">
              <a:spcBef>
                <a:spcPts val="1000"/>
              </a:spcBef>
            </a:pP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XXVIII = 10+10+10+5+1+1+1 = 28</a:t>
            </a:r>
            <a:endParaRPr kumimoji="0" lang="ru-RU" sz="2000" b="1" i="0" u="none" strike="noStrike" kern="1200" spc="150" normalizeH="0" baseline="0" noProof="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одержимое 7"/>
          <p:cNvSpPr txBox="1">
            <a:spLocks/>
          </p:cNvSpPr>
          <p:nvPr/>
        </p:nvSpPr>
        <p:spPr>
          <a:xfrm>
            <a:off x="1643042" y="5385536"/>
            <a:ext cx="2571768" cy="428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lvl="0" algn="ctr">
              <a:spcBef>
                <a:spcPts val="1000"/>
              </a:spcBef>
            </a:pP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MCMXXXV = ?</a:t>
            </a:r>
            <a:endParaRPr kumimoji="0" lang="ru-RU" sz="2000" b="1" i="0" u="none" strike="noStrike" kern="1200" spc="150" normalizeH="0" baseline="0" noProof="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1643042" y="6000768"/>
            <a:ext cx="2571768" cy="428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 </a:t>
            </a: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ru-RU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XXXIII</a:t>
            </a: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 ?</a:t>
            </a:r>
            <a:endParaRPr lang="ru-RU" sz="20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одержимое 7"/>
          <p:cNvSpPr txBox="1">
            <a:spLocks/>
          </p:cNvSpPr>
          <p:nvPr/>
        </p:nvSpPr>
        <p:spPr>
          <a:xfrm>
            <a:off x="3929058" y="2571744"/>
            <a:ext cx="4071966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000" dirty="0" smtClean="0"/>
              <a:t>Цифры обозначаются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буквами латинского алфавита.</a:t>
            </a:r>
          </a:p>
        </p:txBody>
      </p:sp>
      <p:sp>
        <p:nvSpPr>
          <p:cNvPr id="26" name="Содержимое 7"/>
          <p:cNvSpPr txBox="1">
            <a:spLocks/>
          </p:cNvSpPr>
          <p:nvPr/>
        </p:nvSpPr>
        <p:spPr>
          <a:xfrm>
            <a:off x="6072198" y="4071942"/>
            <a:ext cx="2786082" cy="8572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ctr">
              <a:spcBef>
                <a:spcPts val="1000"/>
              </a:spcBef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000" dirty="0" smtClean="0"/>
              <a:t>Эта система счисления </a:t>
            </a:r>
            <a:br>
              <a:rPr lang="ru-RU" sz="2000" dirty="0" smtClean="0"/>
            </a:br>
            <a:r>
              <a:rPr lang="ru-RU" sz="2000" dirty="0" smtClean="0"/>
              <a:t>неудобна для счета.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703266"/>
            <a:ext cx="5329246" cy="1725602"/>
          </a:xfrm>
        </p:spPr>
        <p:txBody>
          <a:bodyPr>
            <a:normAutofit/>
          </a:bodyPr>
          <a:lstStyle/>
          <a:p>
            <a:r>
              <a:rPr lang="ru-RU" b="1" dirty="0" smtClean="0"/>
              <a:t>Римская</a:t>
            </a:r>
            <a:br>
              <a:rPr lang="ru-RU" b="1" dirty="0" smtClean="0"/>
            </a:br>
            <a:r>
              <a:rPr lang="ru-RU" b="1" dirty="0" smtClean="0"/>
              <a:t>система</a:t>
            </a:r>
            <a:r>
              <a:rPr lang="en-US" b="1" dirty="0" smtClean="0"/>
              <a:t> </a:t>
            </a:r>
            <a:r>
              <a:rPr lang="ru-RU" b="1" dirty="0" smtClean="0"/>
              <a:t>счисления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2500330" cy="842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1035089" y="2250273"/>
            <a:ext cx="2642412" cy="79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58" y="1000108"/>
          <a:ext cx="2405058" cy="25958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62050"/>
                <a:gridCol w="11430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I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V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X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L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C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D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1 000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M</a:t>
                      </a:r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2214546" y="2928934"/>
          <a:ext cx="5572164" cy="2960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Равно 17"/>
          <p:cNvSpPr/>
          <p:nvPr/>
        </p:nvSpPr>
        <p:spPr>
          <a:xfrm>
            <a:off x="4000496" y="4214818"/>
            <a:ext cx="500066" cy="428628"/>
          </a:xfrm>
          <a:prstGeom prst="mathEqua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1762294">
            <a:off x="4170521" y="4657684"/>
            <a:ext cx="937304" cy="720965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shade val="90000"/>
              <a:hueOff val="105153"/>
              <a:satOff val="-20866"/>
              <a:lumOff val="40645"/>
              <a:alphaOff val="0"/>
            </a:schemeClr>
          </a:lnRef>
          <a:fillRef idx="1">
            <a:schemeClr val="accent2">
              <a:shade val="90000"/>
              <a:hueOff val="105153"/>
              <a:satOff val="-20866"/>
              <a:lumOff val="40645"/>
              <a:alphaOff val="0"/>
            </a:schemeClr>
          </a:fillRef>
          <a:effectRef idx="0">
            <a:schemeClr val="accent2">
              <a:shade val="90000"/>
              <a:hueOff val="105153"/>
              <a:satOff val="-20866"/>
              <a:lumOff val="4064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    </a:t>
            </a:r>
            <a:r>
              <a:rPr lang="ru-RU" sz="2800" b="1" dirty="0" smtClean="0">
                <a:solidFill>
                  <a:srgbClr val="0070C0"/>
                </a:solidFill>
              </a:rPr>
              <a:t>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21" name="Стрелка вправо 4"/>
          <p:cNvSpPr/>
          <p:nvPr/>
        </p:nvSpPr>
        <p:spPr>
          <a:xfrm rot="1762294">
            <a:off x="4193097" y="4734505"/>
            <a:ext cx="681755" cy="4325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kern="1200"/>
          </a:p>
        </p:txBody>
      </p:sp>
      <p:sp>
        <p:nvSpPr>
          <p:cNvPr id="13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152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Мультипликативные </a:t>
            </a:r>
            <a:br>
              <a:rPr lang="ru-RU" b="1" dirty="0" smtClean="0"/>
            </a:br>
            <a:r>
              <a:rPr lang="ru-RU" b="1" dirty="0" smtClean="0"/>
              <a:t>системы счисления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00034" y="2357430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Китай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5143504" y="2500306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Индия</a:t>
            </a:r>
            <a:endParaRPr lang="ru-RU" sz="2800" dirty="0"/>
          </a:p>
        </p:txBody>
      </p:sp>
      <p:sp>
        <p:nvSpPr>
          <p:cNvPr id="20" name="Овал 19"/>
          <p:cNvSpPr/>
          <p:nvPr/>
        </p:nvSpPr>
        <p:spPr>
          <a:xfrm>
            <a:off x="2500298" y="3571876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Вавилон</a:t>
            </a:r>
            <a:endParaRPr lang="ru-RU" sz="2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214422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42910" y="4786322"/>
            <a:ext cx="7786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для записи чисел используется определенное количество цифр, </a:t>
            </a:r>
            <a:br>
              <a:rPr lang="ru-RU" dirty="0" smtClean="0"/>
            </a:br>
            <a:r>
              <a:rPr lang="ru-RU" dirty="0" smtClean="0"/>
              <a:t>которые могут принимать разные значения </a:t>
            </a:r>
            <a:br>
              <a:rPr lang="ru-RU" dirty="0" smtClean="0"/>
            </a:br>
            <a:r>
              <a:rPr lang="ru-RU" dirty="0" smtClean="0"/>
              <a:t>в зависимости от расположения в записи числа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1845222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чтобы "собрать« число используется умножение (</a:t>
            </a:r>
            <a:r>
              <a:rPr lang="ru-RU" b="1" dirty="0" err="1" smtClean="0"/>
              <a:t>multiplication</a:t>
            </a:r>
            <a:r>
              <a:rPr lang="ru-RU" dirty="0" smtClean="0"/>
              <a:t> </a:t>
            </a:r>
            <a:r>
              <a:rPr lang="ru-RU" i="1" dirty="0" smtClean="0"/>
              <a:t>англ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12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5757874" cy="114300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Китайская 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4429124" y="1571612"/>
            <a:ext cx="4143404" cy="12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Эта нумерация одна из старейших и самых прогрессивных - те же принципы, что и в современной арабской, </a:t>
            </a:r>
            <a:br>
              <a:rPr lang="ru-RU" dirty="0" smtClean="0"/>
            </a:br>
            <a:r>
              <a:rPr lang="ru-RU" dirty="0" smtClean="0"/>
              <a:t>которой мы пользуемся. 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4429124" y="2857496"/>
            <a:ext cx="4143404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Возникла в Китае</a:t>
            </a:r>
            <a:br>
              <a:rPr lang="ru-RU" dirty="0" smtClean="0"/>
            </a:br>
            <a:r>
              <a:rPr lang="ru-RU" dirty="0" smtClean="0"/>
              <a:t>около 4 000 тысяч лет тому назад .</a:t>
            </a:r>
          </a:p>
          <a:p>
            <a:pPr lvl="0">
              <a:spcBef>
                <a:spcPts val="1000"/>
              </a:spcBef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2227" t="36133" r="26025" b="14062"/>
          <a:stretch>
            <a:fillRect/>
          </a:stretch>
        </p:blipFill>
        <p:spPr bwMode="auto">
          <a:xfrm>
            <a:off x="285720" y="1428736"/>
            <a:ext cx="407196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4365" t="67578" r="56592" b="21680"/>
          <a:stretch>
            <a:fillRect/>
          </a:stretch>
        </p:blipFill>
        <p:spPr bwMode="auto">
          <a:xfrm>
            <a:off x="6786578" y="642918"/>
            <a:ext cx="1857388" cy="78581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35351" t="48047" r="29492" b="37304"/>
          <a:stretch>
            <a:fillRect/>
          </a:stretch>
        </p:blipFill>
        <p:spPr bwMode="auto">
          <a:xfrm>
            <a:off x="4500562" y="4000504"/>
            <a:ext cx="34290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 l="43408" t="67578" r="17773" b="21680"/>
          <a:stretch>
            <a:fillRect/>
          </a:stretch>
        </p:blipFill>
        <p:spPr bwMode="auto">
          <a:xfrm>
            <a:off x="285720" y="5429264"/>
            <a:ext cx="3786214" cy="78581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 l="50732" t="79297" r="36816" b="17773"/>
          <a:stretch>
            <a:fillRect/>
          </a:stretch>
        </p:blipFill>
        <p:spPr bwMode="auto">
          <a:xfrm>
            <a:off x="285720" y="6143644"/>
            <a:ext cx="1214446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 l="43408" t="78320" r="50000" b="16797"/>
          <a:stretch>
            <a:fillRect/>
          </a:stretch>
        </p:blipFill>
        <p:spPr bwMode="auto">
          <a:xfrm>
            <a:off x="6858016" y="1071546"/>
            <a:ext cx="64294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29297" t="48828" r="23828" b="41406"/>
          <a:stretch>
            <a:fillRect/>
          </a:stretch>
        </p:blipFill>
        <p:spPr bwMode="auto">
          <a:xfrm>
            <a:off x="4286248" y="5072074"/>
            <a:ext cx="4572032" cy="71438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2" cstate="print"/>
          <a:srcRect l="42675" t="22656" r="36816" b="56837"/>
          <a:stretch>
            <a:fillRect/>
          </a:stretch>
        </p:blipFill>
        <p:spPr bwMode="auto">
          <a:xfrm>
            <a:off x="6786578" y="4572008"/>
            <a:ext cx="2000264" cy="1500198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Вавилонская 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4429124" y="1571612"/>
            <a:ext cx="4143404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В древнем Вавилоне примерно за 40 веков до нашего времени создалась позиционная нумерация.</a:t>
            </a: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4429124" y="2571744"/>
            <a:ext cx="4143404" cy="1357322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Ту роль, которую у нас играет число </a:t>
            </a:r>
            <a:r>
              <a:rPr lang="ru-RU" b="1" dirty="0" smtClean="0"/>
              <a:t>10</a:t>
            </a:r>
            <a:r>
              <a:rPr lang="ru-RU" dirty="0" smtClean="0"/>
              <a:t>, играет число </a:t>
            </a:r>
            <a:r>
              <a:rPr lang="ru-RU" b="1" dirty="0" smtClean="0"/>
              <a:t>60</a:t>
            </a:r>
            <a:r>
              <a:rPr lang="ru-RU" dirty="0" smtClean="0"/>
              <a:t>.</a:t>
            </a:r>
          </a:p>
          <a:p>
            <a:pPr algn="ctr">
              <a:spcBef>
                <a:spcPts val="1000"/>
              </a:spcBef>
            </a:pPr>
            <a:r>
              <a:rPr lang="ru-RU" dirty="0" smtClean="0"/>
              <a:t>Эту нумерацию называют </a:t>
            </a:r>
            <a:r>
              <a:rPr lang="ru-RU" i="1" dirty="0" err="1" smtClean="0"/>
              <a:t>шестидесятиричной</a:t>
            </a:r>
            <a:r>
              <a:rPr lang="ru-RU" dirty="0" smtClean="0"/>
              <a:t>.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95306" y="1611315"/>
          <a:ext cx="2547934" cy="32808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42081"/>
                <a:gridCol w="1605853"/>
              </a:tblGrid>
              <a:tr h="820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единица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0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десяток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0209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пробел</a:t>
                      </a:r>
                      <a:endParaRPr lang="ru-RU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разделение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разрядов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0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нуль</a:t>
                      </a:r>
                      <a:endParaRPr lang="ru-RU" dirty="0"/>
                    </a:p>
                  </a:txBody>
                  <a:tcPr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4" name="Рисунок 13" descr="http://www.megalink.ru/~agb/n/1_ba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979" y="1857364"/>
            <a:ext cx="1333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megalink.ru/~agb/n/10_ba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178" y="2625000"/>
            <a:ext cx="209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 l="47071" t="52930" r="44140" b="39257"/>
          <a:stretch>
            <a:fillRect/>
          </a:stretch>
        </p:blipFill>
        <p:spPr bwMode="auto">
          <a:xfrm>
            <a:off x="3643306" y="1643050"/>
            <a:ext cx="857256" cy="571504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 cstate="print"/>
          <a:srcRect l="44873" t="62696" r="38281" b="20703"/>
          <a:stretch>
            <a:fillRect/>
          </a:stretch>
        </p:blipFill>
        <p:spPr bwMode="auto">
          <a:xfrm>
            <a:off x="3286116" y="5357826"/>
            <a:ext cx="1643074" cy="1214446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 cstate="print"/>
          <a:srcRect l="58789" t="52930" r="26562" b="40234"/>
          <a:stretch>
            <a:fillRect/>
          </a:stretch>
        </p:blipFill>
        <p:spPr bwMode="auto">
          <a:xfrm>
            <a:off x="3357554" y="4071942"/>
            <a:ext cx="1428760" cy="500066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 cstate="print"/>
          <a:srcRect l="32422" t="52930" r="59521" b="40234"/>
          <a:stretch>
            <a:fillRect/>
          </a:stretch>
        </p:blipFill>
        <p:spPr bwMode="auto">
          <a:xfrm>
            <a:off x="3286116" y="2285992"/>
            <a:ext cx="785818" cy="500066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7" name="Рисунок 26" descr="http://www.megalink.ru/~agb/n/0_bab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4286256"/>
            <a:ext cx="209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l="40478" t="46093" r="34619" b="32422"/>
          <a:stretch>
            <a:fillRect/>
          </a:stretch>
        </p:blipFill>
        <p:spPr bwMode="auto">
          <a:xfrm>
            <a:off x="571472" y="5000636"/>
            <a:ext cx="2428892" cy="1571636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" cstate="print"/>
          <a:srcRect l="42675" t="78320" r="35351" b="8984"/>
          <a:stretch>
            <a:fillRect/>
          </a:stretch>
        </p:blipFill>
        <p:spPr bwMode="auto">
          <a:xfrm>
            <a:off x="4786314" y="4357694"/>
            <a:ext cx="2143140" cy="928694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2" name="Прямоугольник 31"/>
          <p:cNvSpPr/>
          <p:nvPr/>
        </p:nvSpPr>
        <p:spPr>
          <a:xfrm>
            <a:off x="285720" y="1214422"/>
            <a:ext cx="84296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/>
              <a:t>Цифры имели клинообразный вид - писали на глиняных табличках палочками треугольной формы. </a:t>
            </a:r>
            <a:endParaRPr lang="ru-RU" sz="1400" i="1" dirty="0"/>
          </a:p>
        </p:txBody>
      </p:sp>
      <p:sp>
        <p:nvSpPr>
          <p:cNvPr id="20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Вавилонская 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1357290" y="1571612"/>
            <a:ext cx="6286544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Отголоски шестидесятеричной системы счисления </a:t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>
                <a:latin typeface="Bookman Old Style" pitchFamily="18" charset="0"/>
              </a:rPr>
              <a:t>дошли до наших дней.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14" name="Рисунок 13" descr="http://www.megalink.ru/~agb/n/1_ba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428868"/>
            <a:ext cx="42862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megalink.ru/~agb/n/10_ba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57628"/>
            <a:ext cx="57150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://www.megalink.ru/~agb/n/0_ba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071546"/>
            <a:ext cx="500066" cy="121444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</p:pic>
      <p:sp>
        <p:nvSpPr>
          <p:cNvPr id="19" name="Содержимое 7"/>
          <p:cNvSpPr txBox="1">
            <a:spLocks/>
          </p:cNvSpPr>
          <p:nvPr/>
        </p:nvSpPr>
        <p:spPr>
          <a:xfrm>
            <a:off x="4286248" y="3357562"/>
            <a:ext cx="3786214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1 градус = 60 минут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20" name="Содержимое 7"/>
          <p:cNvSpPr txBox="1">
            <a:spLocks/>
          </p:cNvSpPr>
          <p:nvPr/>
        </p:nvSpPr>
        <p:spPr>
          <a:xfrm>
            <a:off x="857224" y="2786058"/>
            <a:ext cx="3071834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1 час = 60 минут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21" name="Содержимое 7"/>
          <p:cNvSpPr txBox="1">
            <a:spLocks/>
          </p:cNvSpPr>
          <p:nvPr/>
        </p:nvSpPr>
        <p:spPr>
          <a:xfrm>
            <a:off x="2071670" y="4286256"/>
            <a:ext cx="3857652" cy="5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1 минута = 60 секунд</a:t>
            </a:r>
          </a:p>
        </p:txBody>
      </p:sp>
      <p:pic>
        <p:nvPicPr>
          <p:cNvPr id="22" name="Рисунок 21" descr="http://www.megalink.ru/~agb/n/0_bab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4857760"/>
            <a:ext cx="500066" cy="121444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://www.megalink.ru/~agb/n/10_ba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071678"/>
            <a:ext cx="57150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http://www.megalink.ru/~agb/n/1_ba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500042"/>
            <a:ext cx="42862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bgroun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4703179" cy="3143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8" name="Содержимое 7"/>
          <p:cNvSpPr txBox="1">
            <a:spLocks/>
          </p:cNvSpPr>
          <p:nvPr/>
        </p:nvSpPr>
        <p:spPr>
          <a:xfrm rot="441616">
            <a:off x="4868795" y="885395"/>
            <a:ext cx="3991435" cy="122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Язык чисел,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как и любой другой,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имеет свой алфавит.</a:t>
            </a:r>
          </a:p>
        </p:txBody>
      </p:sp>
      <p:sp>
        <p:nvSpPr>
          <p:cNvPr id="9" name="Содержимое 7"/>
          <p:cNvSpPr txBox="1">
            <a:spLocks/>
          </p:cNvSpPr>
          <p:nvPr/>
        </p:nvSpPr>
        <p:spPr bwMode="auto">
          <a:xfrm rot="21225697">
            <a:off x="285720" y="5017135"/>
            <a:ext cx="371477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За время развития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человеческого общества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разработано множество 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систем счисления.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3" name="Содержимое 7"/>
          <p:cNvSpPr txBox="1">
            <a:spLocks/>
          </p:cNvSpPr>
          <p:nvPr/>
        </p:nvSpPr>
        <p:spPr bwMode="auto">
          <a:xfrm rot="309313">
            <a:off x="4689467" y="4250892"/>
            <a:ext cx="4037410" cy="120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Bookman Old Style" pitchFamily="18" charset="0"/>
              </a:rPr>
              <a:t>Цифры</a:t>
            </a:r>
            <a:r>
              <a:rPr lang="ru-RU" sz="2400" i="1" kern="0" dirty="0" smtClean="0">
                <a:solidFill>
                  <a:srgbClr val="002060"/>
                </a:solidFill>
                <a:latin typeface="Bookman Old Style" pitchFamily="18" charset="0"/>
              </a:rPr>
              <a:t> – символы, при помощи которых записывается число.</a:t>
            </a:r>
            <a:endParaRPr lang="ru-RU" sz="2400" i="1" kern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0" name="Содержимое 7"/>
          <p:cNvSpPr txBox="1">
            <a:spLocks/>
          </p:cNvSpPr>
          <p:nvPr/>
        </p:nvSpPr>
        <p:spPr bwMode="auto">
          <a:xfrm rot="166134">
            <a:off x="4702474" y="2644964"/>
            <a:ext cx="4208028" cy="89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kern="0" dirty="0">
                <a:solidFill>
                  <a:srgbClr val="002060"/>
                </a:solidFill>
                <a:latin typeface="Bookman Old Style" pitchFamily="18" charset="0"/>
              </a:rPr>
              <a:t>Система </a:t>
            </a:r>
            <a:r>
              <a:rPr lang="ru-RU" sz="2400" b="1" kern="0" dirty="0" smtClean="0">
                <a:solidFill>
                  <a:srgbClr val="002060"/>
                </a:solidFill>
                <a:latin typeface="Bookman Old Style" pitchFamily="18" charset="0"/>
              </a:rPr>
              <a:t>счисления </a:t>
            </a:r>
            <a:r>
              <a:rPr lang="ru-RU" sz="2400" i="1" kern="0" dirty="0" smtClean="0">
                <a:solidFill>
                  <a:srgbClr val="002060"/>
                </a:solidFill>
                <a:latin typeface="Bookman Old Style" pitchFamily="18" charset="0"/>
              </a:rPr>
              <a:t>— </a:t>
            </a:r>
            <a:br>
              <a:rPr lang="ru-RU" sz="2400" i="1" kern="0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i="1" kern="0" dirty="0" smtClean="0">
                <a:solidFill>
                  <a:srgbClr val="002060"/>
                </a:solidFill>
                <a:latin typeface="Bookman Old Style" pitchFamily="18" charset="0"/>
              </a:rPr>
              <a:t>это </a:t>
            </a:r>
            <a:r>
              <a:rPr lang="ru-RU" sz="2400" i="1" kern="0" dirty="0">
                <a:solidFill>
                  <a:srgbClr val="002060"/>
                </a:solidFill>
                <a:latin typeface="Bookman Old Style" pitchFamily="18" charset="0"/>
              </a:rPr>
              <a:t>способ записи </a:t>
            </a:r>
            <a:r>
              <a:rPr lang="ru-RU" sz="2400" i="1" kern="0" dirty="0" smtClean="0">
                <a:solidFill>
                  <a:srgbClr val="002060"/>
                </a:solidFill>
                <a:latin typeface="Bookman Old Style" pitchFamily="18" charset="0"/>
              </a:rPr>
              <a:t>чисел.</a:t>
            </a:r>
            <a:endParaRPr lang="ru-RU" sz="2400" i="1" kern="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Арабская 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1285852" y="3357562"/>
            <a:ext cx="6500858" cy="1000132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dirty="0" smtClean="0"/>
              <a:t>Это, самая распространенная на сегодняшний день нумерация. Название "арабская" для нее не совсем верно, поскольку хоть и завезли ее в Европу из арабских стран, но её родина - Индия. </a:t>
            </a:r>
          </a:p>
          <a:p>
            <a:pPr algn="ctr">
              <a:spcBef>
                <a:spcPts val="1000"/>
              </a:spcBef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785786" y="2928934"/>
            <a:ext cx="7500990" cy="2500330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dirty="0" smtClean="0"/>
              <a:t>Решающую роль в распространении индийской нумерации </a:t>
            </a:r>
            <a:br>
              <a:rPr lang="ru-RU" dirty="0" smtClean="0"/>
            </a:br>
            <a:r>
              <a:rPr lang="ru-RU" dirty="0" smtClean="0"/>
              <a:t>в арабских странах сыграло руководство, </a:t>
            </a:r>
            <a:br>
              <a:rPr lang="ru-RU" dirty="0" smtClean="0"/>
            </a:br>
            <a:r>
              <a:rPr lang="ru-RU" dirty="0" smtClean="0"/>
              <a:t>составленное в начале </a:t>
            </a:r>
            <a:r>
              <a:rPr lang="ru-RU" b="1" dirty="0" smtClean="0"/>
              <a:t>IX </a:t>
            </a:r>
            <a:r>
              <a:rPr lang="ru-RU" dirty="0" smtClean="0"/>
              <a:t>века </a:t>
            </a:r>
            <a:r>
              <a:rPr lang="ru-RU" i="1" dirty="0" smtClean="0"/>
              <a:t>Мухаммедом Аль Хорезми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Оно было переведено в Западной Европе на латинский язык в </a:t>
            </a:r>
            <a:r>
              <a:rPr lang="ru-RU" b="1" dirty="0" smtClean="0"/>
              <a:t>XII</a:t>
            </a:r>
            <a:r>
              <a:rPr lang="ru-RU" dirty="0" smtClean="0"/>
              <a:t> веке.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b="1" dirty="0" smtClean="0"/>
              <a:t>XIII</a:t>
            </a:r>
            <a:r>
              <a:rPr lang="ru-RU" dirty="0" smtClean="0"/>
              <a:t> веке индийская нумерация получает преобладание в Италии. </a:t>
            </a:r>
            <a:br>
              <a:rPr lang="ru-RU" dirty="0" smtClean="0"/>
            </a:br>
            <a:r>
              <a:rPr lang="ru-RU" dirty="0" smtClean="0"/>
              <a:t>В других странах она распространяется к </a:t>
            </a:r>
            <a:r>
              <a:rPr lang="ru-RU" b="1" dirty="0" smtClean="0"/>
              <a:t>XVI</a:t>
            </a:r>
            <a:r>
              <a:rPr lang="ru-RU" dirty="0" smtClean="0"/>
              <a:t> веку. 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dirty="0" smtClean="0"/>
              <a:t>Европейцы, заимствовав нумерацию у арабов, называли ее "арабской". Это исторически неправильное название удерживается и поныне.</a:t>
            </a:r>
          </a:p>
          <a:p>
            <a:pPr lvl="0" algn="ctr">
              <a:spcBef>
                <a:spcPts val="1000"/>
              </a:spcBef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4" name="Рисунок 13" descr="PA035752.JPG"/>
          <p:cNvPicPr>
            <a:picLocks noChangeAspect="1"/>
          </p:cNvPicPr>
          <p:nvPr/>
        </p:nvPicPr>
        <p:blipFill>
          <a:blip r:embed="rId3" cstate="print"/>
          <a:srcRect l="14063" t="43735" r="7031" b="40603"/>
          <a:stretch>
            <a:fillRect/>
          </a:stretch>
        </p:blipFill>
        <p:spPr>
          <a:xfrm>
            <a:off x="1214414" y="1503003"/>
            <a:ext cx="6715172" cy="997303"/>
          </a:xfrm>
          <a:prstGeom prst="rect">
            <a:avLst/>
          </a:prstGeom>
        </p:spPr>
      </p:pic>
      <p:sp>
        <p:nvSpPr>
          <p:cNvPr id="10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2786050" y="2285992"/>
            <a:ext cx="5214974" cy="2500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/>
            <a:r>
              <a:rPr lang="ru-RU" dirty="0" smtClean="0"/>
              <a:t>Очень интересно понятие "дюжина". </a:t>
            </a:r>
            <a:br>
              <a:rPr lang="ru-RU" dirty="0" smtClean="0"/>
            </a:br>
            <a:r>
              <a:rPr lang="ru-RU" dirty="0" smtClean="0"/>
              <a:t>Всем известно, что это 12, </a:t>
            </a:r>
            <a:br>
              <a:rPr lang="ru-RU" dirty="0" smtClean="0"/>
            </a:br>
            <a:r>
              <a:rPr lang="ru-RU" dirty="0" smtClean="0"/>
              <a:t>но откуда появилось такое число? </a:t>
            </a:r>
          </a:p>
          <a:p>
            <a:pPr algn="ctr"/>
            <a:r>
              <a:rPr lang="ru-RU" dirty="0" smtClean="0"/>
              <a:t>Посмотрите на свои руки, вернее, на одну руку. </a:t>
            </a:r>
            <a:br>
              <a:rPr lang="ru-RU" dirty="0" smtClean="0"/>
            </a:br>
            <a:r>
              <a:rPr lang="ru-RU" dirty="0" smtClean="0"/>
              <a:t>Сколько фаланг на всех пальцах одной руки, </a:t>
            </a:r>
            <a:br>
              <a:rPr lang="ru-RU" dirty="0" smtClean="0"/>
            </a:br>
            <a:r>
              <a:rPr lang="ru-RU" dirty="0" smtClean="0"/>
              <a:t>не считая большого? </a:t>
            </a:r>
            <a:br>
              <a:rPr lang="ru-RU" dirty="0" smtClean="0"/>
            </a:br>
            <a:r>
              <a:rPr lang="ru-RU" dirty="0" smtClean="0"/>
              <a:t>Правильно, двенадцать. </a:t>
            </a:r>
            <a:br>
              <a:rPr lang="ru-RU" dirty="0" smtClean="0"/>
            </a:br>
            <a:r>
              <a:rPr lang="ru-RU" dirty="0" smtClean="0"/>
              <a:t>А большой палец предназначен </a:t>
            </a:r>
            <a:br>
              <a:rPr lang="ru-RU" dirty="0" smtClean="0"/>
            </a:br>
            <a:r>
              <a:rPr lang="ru-RU" dirty="0" smtClean="0"/>
              <a:t>отмечать отсчитанные фаланги.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02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Двенадцатеричная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система счисления</a:t>
            </a:r>
            <a:endParaRPr lang="ru-RU" sz="40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PA035753.JPG"/>
          <p:cNvPicPr>
            <a:picLocks noChangeAspect="1"/>
          </p:cNvPicPr>
          <p:nvPr/>
        </p:nvPicPr>
        <p:blipFill>
          <a:blip r:embed="rId3" cstate="print"/>
          <a:srcRect l="29687" t="16589" r="39844" b="18677"/>
          <a:stretch>
            <a:fillRect/>
          </a:stretch>
        </p:blipFill>
        <p:spPr>
          <a:xfrm>
            <a:off x="357158" y="4000480"/>
            <a:ext cx="1797472" cy="2857520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57158" y="1857364"/>
            <a:ext cx="8358246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Число 12 составляло конкуренцию 10 в борьбе за почётный пост основания общеупотребительной  системы счисления.</a:t>
            </a:r>
          </a:p>
          <a:p>
            <a:pPr algn="ctr"/>
            <a:r>
              <a:rPr lang="ru-RU" dirty="0" smtClean="0"/>
              <a:t>Из-за того, что 12 имеет больше делителей (2, 3, 4, 6), чем 10 (2,5) – в </a:t>
            </a:r>
            <a:r>
              <a:rPr lang="ru-RU" dirty="0" err="1" smtClean="0"/>
              <a:t>двенадцатиричной</a:t>
            </a:r>
            <a:r>
              <a:rPr lang="ru-RU" dirty="0" smtClean="0"/>
              <a:t> системе счисления удобнее производить расчёты.</a:t>
            </a:r>
          </a:p>
          <a:p>
            <a:pPr algn="ctr"/>
            <a:r>
              <a:rPr lang="ru-RU" dirty="0" smtClean="0"/>
              <a:t>В </a:t>
            </a:r>
            <a:r>
              <a:rPr lang="en-US" dirty="0" smtClean="0"/>
              <a:t>XIX </a:t>
            </a:r>
            <a:r>
              <a:rPr lang="ru-RU" dirty="0" smtClean="0"/>
              <a:t>веке раздавались голоса математиков </a:t>
            </a:r>
            <a:br>
              <a:rPr lang="ru-RU" dirty="0" smtClean="0"/>
            </a:br>
            <a:r>
              <a:rPr lang="ru-RU" dirty="0" smtClean="0"/>
              <a:t>за полный переход на эту систему счисления.</a:t>
            </a:r>
          </a:p>
          <a:p>
            <a:pPr algn="ctr"/>
            <a:r>
              <a:rPr lang="ru-RU" dirty="0" smtClean="0"/>
              <a:t>И только возможность счёта по пальцам рук склонила чашу весов.</a:t>
            </a:r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714612" y="4786322"/>
            <a:ext cx="542928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Дюжина прочно вошла в нашу жизнь:</a:t>
            </a:r>
          </a:p>
          <a:p>
            <a:pPr algn="ctr"/>
            <a:r>
              <a:rPr lang="ru-RU" dirty="0" smtClean="0"/>
              <a:t>1 год = 12 месяцев</a:t>
            </a:r>
          </a:p>
          <a:p>
            <a:pPr algn="ctr"/>
            <a:r>
              <a:rPr lang="ru-RU" dirty="0" smtClean="0"/>
              <a:t>1 сутки = 2 дюжины часов</a:t>
            </a:r>
            <a:endParaRPr lang="ru-RU" dirty="0"/>
          </a:p>
        </p:txBody>
      </p:sp>
      <p:sp>
        <p:nvSpPr>
          <p:cNvPr id="11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02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Восьмеричная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система счисления</a:t>
            </a:r>
            <a:endParaRPr lang="ru-RU" sz="40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214282" y="2214554"/>
            <a:ext cx="6357982" cy="3357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Шведский король Карл </a:t>
            </a:r>
            <a:r>
              <a:rPr lang="en-US" dirty="0" smtClean="0"/>
              <a:t>XII</a:t>
            </a:r>
            <a:r>
              <a:rPr lang="ru-RU" dirty="0" smtClean="0"/>
              <a:t> в 1717 году </a:t>
            </a:r>
            <a:br>
              <a:rPr lang="ru-RU" dirty="0" smtClean="0"/>
            </a:br>
            <a:r>
              <a:rPr lang="ru-RU" dirty="0" smtClean="0"/>
              <a:t>увлекался восьмеричной системой счисления, </a:t>
            </a:r>
            <a:br>
              <a:rPr lang="ru-RU" dirty="0" smtClean="0"/>
            </a:br>
            <a:r>
              <a:rPr lang="ru-RU" dirty="0" smtClean="0"/>
              <a:t>считал её более удобной, чем десятичная, </a:t>
            </a:r>
            <a:br>
              <a:rPr lang="ru-RU" dirty="0" smtClean="0"/>
            </a:br>
            <a:r>
              <a:rPr lang="ru-RU" dirty="0" smtClean="0"/>
              <a:t>и намеревался королевским указом </a:t>
            </a:r>
            <a:br>
              <a:rPr lang="ru-RU" dirty="0" smtClean="0"/>
            </a:br>
            <a:r>
              <a:rPr lang="ru-RU" dirty="0" smtClean="0"/>
              <a:t>ввести её как общегосударственную. </a:t>
            </a:r>
            <a:br>
              <a:rPr lang="ru-RU" dirty="0" smtClean="0"/>
            </a:br>
            <a:r>
              <a:rPr lang="ru-RU" dirty="0" smtClean="0"/>
              <a:t>Только неожиданная смерть </a:t>
            </a:r>
            <a:br>
              <a:rPr lang="ru-RU" dirty="0" smtClean="0"/>
            </a:br>
            <a:r>
              <a:rPr lang="ru-RU" dirty="0" smtClean="0"/>
              <a:t>помешала осуществлению </a:t>
            </a:r>
            <a:br>
              <a:rPr lang="ru-RU" dirty="0" smtClean="0"/>
            </a:br>
            <a:r>
              <a:rPr lang="ru-RU" dirty="0" smtClean="0"/>
              <a:t>столь необычного намерения.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357290" y="2571744"/>
            <a:ext cx="6357982" cy="2714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Широко использовалась в программировании в 1950-70</a:t>
            </a:r>
            <a:r>
              <a:rPr lang="ru-RU" baseline="-25000" dirty="0" smtClean="0"/>
              <a:t>ые</a:t>
            </a:r>
            <a:r>
              <a:rPr lang="ru-RU" dirty="0" smtClean="0"/>
              <a:t> гг. </a:t>
            </a:r>
          </a:p>
          <a:p>
            <a:pPr algn="ctr"/>
            <a:r>
              <a:rPr lang="ru-RU" dirty="0" smtClean="0"/>
              <a:t>К настоящему времени практически полностью </a:t>
            </a:r>
            <a:br>
              <a:rPr lang="ru-RU" dirty="0" smtClean="0"/>
            </a:br>
            <a:r>
              <a:rPr lang="ru-RU" dirty="0" smtClean="0"/>
              <a:t>вытеснена шестнадцатеричной системой счисления, </a:t>
            </a:r>
            <a:br>
              <a:rPr lang="ru-RU" dirty="0" smtClean="0"/>
            </a:br>
            <a:r>
              <a:rPr lang="ru-RU" dirty="0" smtClean="0"/>
              <a:t>однако функции перевода числа </a:t>
            </a:r>
            <a:br>
              <a:rPr lang="ru-RU" dirty="0" smtClean="0"/>
            </a:br>
            <a:r>
              <a:rPr lang="ru-RU" dirty="0" smtClean="0"/>
              <a:t>из десятичной системы в восьмеричную и обратно сохраняются в микрокалькуляторах и </a:t>
            </a:r>
            <a:br>
              <a:rPr lang="ru-RU" dirty="0" smtClean="0"/>
            </a:br>
            <a:r>
              <a:rPr lang="ru-RU" dirty="0" smtClean="0"/>
              <a:t>многих языках программирования.</a:t>
            </a:r>
          </a:p>
          <a:p>
            <a:pPr algn="ctr"/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802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Шестнадцатеричная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система счисления</a:t>
            </a:r>
            <a:endParaRPr lang="ru-RU" sz="40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714348" y="2000240"/>
            <a:ext cx="6357982" cy="3929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Aft>
                <a:spcPts val="600"/>
              </a:spcAft>
            </a:pPr>
            <a:r>
              <a:rPr lang="ru-RU" dirty="0" smtClean="0"/>
              <a:t>Внедрена американской корпорацией IBM. </a:t>
            </a:r>
            <a:br>
              <a:rPr lang="ru-RU" dirty="0" smtClean="0"/>
            </a:br>
            <a:r>
              <a:rPr lang="ru-RU" dirty="0" smtClean="0"/>
              <a:t>Широко используется в программировании </a:t>
            </a:r>
            <a:br>
              <a:rPr lang="ru-RU" dirty="0" smtClean="0"/>
            </a:br>
            <a:r>
              <a:rPr lang="ru-RU" dirty="0" smtClean="0"/>
              <a:t>для IBM-совместимых компьютеров.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С другой стороны, в некоторых языках </a:t>
            </a:r>
            <a:br>
              <a:rPr lang="ru-RU" dirty="0" smtClean="0"/>
            </a:br>
            <a:r>
              <a:rPr lang="ru-RU" dirty="0" smtClean="0"/>
              <a:t>сохранились и следы использования </a:t>
            </a:r>
            <a:br>
              <a:rPr lang="ru-RU" dirty="0" smtClean="0"/>
            </a:br>
            <a:r>
              <a:rPr lang="ru-RU" dirty="0" smtClean="0"/>
              <a:t>этой системы счисления в прошлом. </a:t>
            </a:r>
            <a:br>
              <a:rPr lang="ru-RU" dirty="0" smtClean="0"/>
            </a:br>
            <a:r>
              <a:rPr lang="ru-RU" dirty="0" smtClean="0"/>
              <a:t>Например, в романских языках </a:t>
            </a:r>
            <a:br>
              <a:rPr lang="ru-RU" dirty="0" smtClean="0"/>
            </a:br>
            <a:r>
              <a:rPr lang="ru-RU" dirty="0" smtClean="0"/>
              <a:t>(испанском, французском и др.) </a:t>
            </a:r>
            <a:br>
              <a:rPr lang="ru-RU" dirty="0" smtClean="0"/>
            </a:br>
            <a:r>
              <a:rPr lang="ru-RU" dirty="0" smtClean="0"/>
              <a:t>числительные от 11 до 16 образуются по одному правилу, </a:t>
            </a:r>
            <a:br>
              <a:rPr lang="ru-RU" dirty="0" smtClean="0"/>
            </a:br>
            <a:r>
              <a:rPr lang="ru-RU" dirty="0" smtClean="0"/>
              <a:t>а от 17 до 19 – по другому. </a:t>
            </a:r>
            <a:br>
              <a:rPr lang="ru-RU" dirty="0" smtClean="0"/>
            </a:br>
            <a:r>
              <a:rPr lang="ru-RU" dirty="0" smtClean="0"/>
              <a:t>В русском языке известен пуд, равный 16 килограммам.</a:t>
            </a:r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>
              <a:latin typeface="Bookman Old Style" pitchFamily="18" charset="0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Выноска-облако 6">
            <a:hlinkClick r:id="rId3" action="ppaction://program"/>
          </p:cNvPr>
          <p:cNvSpPr/>
          <p:nvPr/>
        </p:nvSpPr>
        <p:spPr>
          <a:xfrm>
            <a:off x="714348" y="1285860"/>
            <a:ext cx="5857916" cy="3429024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Числа в разных системах счисления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ГРУППЫ СИСТЕМ СЧИСЛЕНИЯ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26049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Овал 10">
            <a:hlinkClick r:id="rId8"/>
          </p:cNvPr>
          <p:cNvSpPr/>
          <p:nvPr/>
        </p:nvSpPr>
        <p:spPr>
          <a:xfrm>
            <a:off x="500034" y="5786454"/>
            <a:ext cx="1143008" cy="100013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ТЕСТ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714356"/>
            <a:ext cx="6357982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В повседневной жизни наиболее </a:t>
            </a:r>
            <a:r>
              <a:rPr lang="ru-RU" dirty="0" err="1" smtClean="0"/>
              <a:t>употребима</a:t>
            </a:r>
            <a:r>
              <a:rPr lang="ru-RU" dirty="0" smtClean="0"/>
              <a:t> десятичная система счисления. И тем не менее великий французский математик и естествоиспытатель Блез Паскаль писал: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643174" y="4714884"/>
            <a:ext cx="6357982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В ряде как теоретических, так и практических задач некоторые системы счисления, отличные от десятичной, имеют определённые преимущества.</a:t>
            </a:r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 rot="21318376">
            <a:off x="1663492" y="1640616"/>
            <a:ext cx="5429288" cy="3214710"/>
          </a:xfrm>
          <a:prstGeom prst="horizontalScroll">
            <a:avLst>
              <a:gd name="adj" fmla="val 1747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Десятичная система построена довольно неразумно, конечно – в соответствии с людскими обычаями, а вовсе не с требованиями естественной необходимости, как склонно думать большинство людей.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Основание системы счисления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15" name="Заголовок 1"/>
          <p:cNvSpPr txBox="1">
            <a:spLocks/>
          </p:cNvSpPr>
          <p:nvPr/>
        </p:nvSpPr>
        <p:spPr>
          <a:xfrm>
            <a:off x="857224" y="2428868"/>
            <a:ext cx="3000396" cy="1500198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0, 1 - двоичная</a:t>
            </a:r>
          </a:p>
          <a:p>
            <a:pPr algn="ctr"/>
            <a:r>
              <a:rPr lang="ru-RU" dirty="0" smtClean="0"/>
              <a:t>0, 1, 2 – троичная</a:t>
            </a:r>
          </a:p>
          <a:p>
            <a:pPr algn="ctr"/>
            <a:r>
              <a:rPr lang="ru-RU" dirty="0" smtClean="0"/>
              <a:t>0, 1, 2, 3, 4 – пятеричная</a:t>
            </a:r>
          </a:p>
          <a:p>
            <a:pPr algn="ctr"/>
            <a:r>
              <a:rPr lang="ru-RU" dirty="0" smtClean="0"/>
              <a:t>…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071538" y="1214422"/>
            <a:ext cx="6929486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i="1" dirty="0" smtClean="0">
                <a:latin typeface="Bookman Old Style" pitchFamily="18" charset="0"/>
              </a:rPr>
              <a:t>- это количество цифр в алфавите системы счисления.</a:t>
            </a: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верх 5"/>
          <p:cNvSpPr/>
          <p:nvPr/>
        </p:nvSpPr>
        <p:spPr>
          <a:xfrm>
            <a:off x="785786" y="1643050"/>
            <a:ext cx="7286676" cy="3500462"/>
          </a:xfrm>
          <a:prstGeom prst="ribbon2">
            <a:avLst>
              <a:gd name="adj1" fmla="val 16667"/>
              <a:gd name="adj2" fmla="val 67112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Известно, что основанием некоей позиционной системы счисления являются следующие символы:</a:t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0, 1, 2,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Wingdings 2"/>
              </a:rPr>
              <a:t>, , ,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, .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Каково основание этой системы?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Запишите первые 10 чисел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натураль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-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</a:b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ного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 ряда в этой системе счисления.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Унарная система счисления</a:t>
            </a:r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571472" y="2071678"/>
          <a:ext cx="2277581" cy="185420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642942"/>
                <a:gridCol w="163463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dirty="0" smtClean="0"/>
                        <a:t>|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dirty="0" smtClean="0"/>
                        <a:t>||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dirty="0" smtClean="0"/>
                        <a:t>|||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dirty="0" smtClean="0"/>
                        <a:t>||||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dirty="0" smtClean="0"/>
                        <a:t>|||||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1142984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простейшая и самая древняя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 txBox="1">
            <a:spLocks/>
          </p:cNvSpPr>
          <p:nvPr/>
        </p:nvSpPr>
        <p:spPr>
          <a:xfrm>
            <a:off x="2786018" y="3357562"/>
            <a:ext cx="6357982" cy="1229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Для записи любых чисел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используется всего один символ: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палочка,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узелок, зарубка, камешек.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928662" y="5000636"/>
            <a:ext cx="7358114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Этим кодом пользуются малыши,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показывая на пальцах свой возраст.</a:t>
            </a:r>
          </a:p>
        </p:txBody>
      </p:sp>
      <p:sp>
        <p:nvSpPr>
          <p:cNvPr id="11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857224" y="1071546"/>
            <a:ext cx="6072230" cy="5143536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252000">
              <a:spcAft>
                <a:spcPts val="600"/>
              </a:spcAft>
              <a:buFont typeface="+mj-lt"/>
              <a:buAutoNum type="arabicParenR"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Запишите в 6-ричной системе счисления число, следующее за числом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Какое число следует за числом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111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Какое число предшествует числу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8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Во сколько раз возрастёт число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325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если приписать к нему справа один ноль?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каких системах счисления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+ 2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= 4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каких системах счисления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+ 5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≠ 10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857224" y="928670"/>
            <a:ext cx="6072230" cy="5572164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252000">
              <a:spcAft>
                <a:spcPts val="600"/>
              </a:spcAft>
              <a:buFont typeface="+mj-lt"/>
              <a:buAutoNum type="arabicParenR"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80000" indent="252000">
              <a:spcAft>
                <a:spcPts val="1200"/>
              </a:spcAft>
              <a:buFont typeface="+mj-lt"/>
              <a:buAutoNum type="arabicParenR" startAt="7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Какое минимальное основание может иметь система счисления, если в ней записаны числа: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432, 120, 111, 2331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180000" indent="252000">
              <a:spcAft>
                <a:spcPts val="1200"/>
              </a:spcAft>
              <a:buFont typeface="+mj-lt"/>
              <a:buAutoNum type="arabicParenR" startAt="7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Какие числа имеют ошибки в записи: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211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183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8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А9А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11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341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5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180000" indent="324000">
              <a:spcAft>
                <a:spcPts val="1200"/>
              </a:spcAft>
              <a:buFont typeface="+mj-lt"/>
              <a:buAutoNum type="arabicParenR" startAt="7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Во сколько раз увеличится число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32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если справа к нему приписать три нуля?</a:t>
            </a:r>
          </a:p>
          <a:p>
            <a:pPr marL="180000" indent="324000">
              <a:spcAft>
                <a:spcPts val="1200"/>
              </a:spcAft>
              <a:buFont typeface="+mj-lt"/>
              <a:buAutoNum type="arabicParenR" startAt="7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В каких системах счисления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является нечётным числом?</a:t>
            </a: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759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Перевод целых чисел из десятичной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системы счисления в двоичную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43042" y="2285992"/>
            <a:ext cx="2071702" cy="271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57 : 2     1</a:t>
            </a:r>
          </a:p>
          <a:p>
            <a:r>
              <a:rPr lang="ru-RU" sz="2800" dirty="0" smtClean="0"/>
              <a:t>28 : 2     0</a:t>
            </a:r>
          </a:p>
          <a:p>
            <a:r>
              <a:rPr lang="ru-RU" sz="2800" dirty="0" smtClean="0"/>
              <a:t>14 : 2     0</a:t>
            </a:r>
          </a:p>
          <a:p>
            <a:pPr marL="342900" indent="-342900"/>
            <a:r>
              <a:rPr lang="ru-RU" sz="2800" dirty="0" smtClean="0"/>
              <a:t>  7 : 2     1</a:t>
            </a:r>
          </a:p>
          <a:p>
            <a:pPr marL="342900" indent="-342900"/>
            <a:r>
              <a:rPr lang="ru-RU" sz="2800" dirty="0" smtClean="0"/>
              <a:t>  3 : 2     1</a:t>
            </a:r>
          </a:p>
          <a:p>
            <a:pPr marL="342900" indent="-342900"/>
            <a:r>
              <a:rPr lang="ru-RU" sz="2800" dirty="0" smtClean="0"/>
              <a:t>  1</a:t>
            </a:r>
            <a:endParaRPr lang="ru-RU" sz="2800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1452969" y="3679033"/>
            <a:ext cx="250033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2786050" y="2357430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786050" y="2786058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786050" y="3214686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2786050" y="3643314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786050" y="4071942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785918" y="4500570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4881910">
            <a:off x="1247493" y="2784531"/>
            <a:ext cx="2500330" cy="2071702"/>
          </a:xfrm>
          <a:prstGeom prst="arc">
            <a:avLst>
              <a:gd name="adj1" fmla="val 15851452"/>
              <a:gd name="adj2" fmla="val 0"/>
            </a:avLst>
          </a:prstGeom>
          <a:ln w="38100"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286248" y="4429132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57</a:t>
            </a:r>
            <a:r>
              <a:rPr lang="ru-RU" sz="2800" baseline="-25000" dirty="0" smtClean="0"/>
              <a:t>10</a:t>
            </a:r>
            <a:r>
              <a:rPr lang="ru-RU" sz="2800" dirty="0" smtClean="0"/>
              <a:t> = 111001</a:t>
            </a:r>
            <a:r>
              <a:rPr lang="ru-RU" sz="2800" baseline="-25000" dirty="0" smtClean="0"/>
              <a:t>2</a:t>
            </a:r>
            <a:endParaRPr lang="ru-RU" sz="2800" baseline="-25000" dirty="0"/>
          </a:p>
        </p:txBody>
      </p:sp>
      <p:sp>
        <p:nvSpPr>
          <p:cNvPr id="17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759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Перевод целых чисел из двоичной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системы счисления в десятичную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28596" y="442913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111001</a:t>
            </a:r>
            <a:r>
              <a:rPr lang="ru-RU" sz="2800" baseline="-25000" dirty="0" smtClean="0"/>
              <a:t>2</a:t>
            </a:r>
            <a:r>
              <a:rPr lang="ru-RU" sz="2800" dirty="0" smtClean="0"/>
              <a:t> = 1*2</a:t>
            </a:r>
            <a:r>
              <a:rPr lang="ru-RU" sz="2800" baseline="30000" dirty="0" smtClean="0"/>
              <a:t>5</a:t>
            </a:r>
            <a:r>
              <a:rPr lang="ru-RU" sz="2800" dirty="0" smtClean="0"/>
              <a:t> + 1*2</a:t>
            </a:r>
            <a:r>
              <a:rPr lang="ru-RU" sz="2800" baseline="30000" dirty="0" smtClean="0"/>
              <a:t>4</a:t>
            </a:r>
            <a:r>
              <a:rPr lang="ru-RU" sz="2800" dirty="0" smtClean="0"/>
              <a:t> + 1*2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 + 0*2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 + 0*2</a:t>
            </a:r>
            <a:r>
              <a:rPr lang="ru-RU" sz="2800" baseline="30000" dirty="0" smtClean="0"/>
              <a:t>1</a:t>
            </a:r>
            <a:r>
              <a:rPr lang="ru-RU" sz="2800" dirty="0" smtClean="0"/>
              <a:t> + 1*2</a:t>
            </a:r>
            <a:r>
              <a:rPr lang="ru-RU" sz="2800" baseline="30000" dirty="0" smtClean="0"/>
              <a:t>0 </a:t>
            </a:r>
            <a:r>
              <a:rPr lang="ru-RU" sz="2800" dirty="0" smtClean="0"/>
              <a:t> =</a:t>
            </a:r>
          </a:p>
          <a:p>
            <a:r>
              <a:rPr lang="ru-RU" sz="2800" dirty="0" smtClean="0"/>
              <a:t>                =  32    +   16   +   8   +   1  = 57</a:t>
            </a:r>
            <a:r>
              <a:rPr lang="ru-RU" sz="2800" baseline="-25000" dirty="0" smtClean="0"/>
              <a:t>10</a:t>
            </a:r>
            <a:r>
              <a:rPr lang="ru-RU" sz="2800" dirty="0" smtClean="0"/>
              <a:t> </a:t>
            </a:r>
            <a:endParaRPr lang="ru-RU" sz="2800" baseline="30000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000100" y="2714620"/>
          <a:ext cx="4063998" cy="828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759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Перевод целых чисел из двоичной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системы счисления в десятичную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28628" y="4071942"/>
            <a:ext cx="7786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111001,01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 =</a:t>
            </a:r>
          </a:p>
          <a:p>
            <a:r>
              <a:rPr lang="ru-RU" sz="2400" dirty="0" smtClean="0"/>
              <a:t>    = 1*2</a:t>
            </a:r>
            <a:r>
              <a:rPr lang="ru-RU" sz="2400" baseline="30000" dirty="0" smtClean="0"/>
              <a:t>5</a:t>
            </a:r>
            <a:r>
              <a:rPr lang="ru-RU" sz="2400" dirty="0" smtClean="0"/>
              <a:t> + 1*2</a:t>
            </a:r>
            <a:r>
              <a:rPr lang="ru-RU" sz="2400" baseline="30000" dirty="0" smtClean="0"/>
              <a:t>4</a:t>
            </a:r>
            <a:r>
              <a:rPr lang="ru-RU" sz="2400" dirty="0" smtClean="0"/>
              <a:t> + 1*2</a:t>
            </a:r>
            <a:r>
              <a:rPr lang="ru-RU" sz="2400" baseline="30000" dirty="0" smtClean="0"/>
              <a:t>3</a:t>
            </a:r>
            <a:r>
              <a:rPr lang="ru-RU" sz="2400" dirty="0" smtClean="0"/>
              <a:t> + 0*2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+ 0*2</a:t>
            </a:r>
            <a:r>
              <a:rPr lang="ru-RU" sz="2400" baseline="30000" dirty="0" smtClean="0"/>
              <a:t>1</a:t>
            </a:r>
            <a:r>
              <a:rPr lang="ru-RU" sz="2400" dirty="0" smtClean="0"/>
              <a:t> + 1*2</a:t>
            </a:r>
            <a:r>
              <a:rPr lang="ru-RU" sz="2400" baseline="30000" dirty="0" smtClean="0"/>
              <a:t>0</a:t>
            </a:r>
            <a:r>
              <a:rPr lang="ru-RU" sz="2400" dirty="0" smtClean="0"/>
              <a:t> +0*2</a:t>
            </a:r>
            <a:r>
              <a:rPr lang="ru-RU" sz="2400" baseline="30000" dirty="0" smtClean="0"/>
              <a:t>-1</a:t>
            </a:r>
            <a:r>
              <a:rPr lang="ru-RU" sz="2400" dirty="0" smtClean="0"/>
              <a:t> + 1*2</a:t>
            </a:r>
            <a:r>
              <a:rPr lang="ru-RU" sz="2400" baseline="30000" dirty="0" smtClean="0"/>
              <a:t>-2</a:t>
            </a:r>
            <a:r>
              <a:rPr lang="ru-RU" sz="2400" dirty="0" smtClean="0"/>
              <a:t> =</a:t>
            </a:r>
          </a:p>
          <a:p>
            <a:r>
              <a:rPr lang="ru-RU" sz="2400" dirty="0" smtClean="0"/>
              <a:t>    =   32    </a:t>
            </a:r>
            <a:r>
              <a:rPr lang="ru-RU" sz="2400" smtClean="0"/>
              <a:t>+  </a:t>
            </a:r>
            <a:r>
              <a:rPr lang="ru-RU" sz="2400" dirty="0" smtClean="0"/>
              <a:t>16   +   8   +   1  +  ¼  = 57,25</a:t>
            </a:r>
            <a:r>
              <a:rPr lang="ru-RU" sz="2400" baseline="-25000" dirty="0" smtClean="0"/>
              <a:t>10</a:t>
            </a:r>
            <a:r>
              <a:rPr lang="ru-RU" sz="2400" dirty="0" smtClean="0"/>
              <a:t> </a:t>
            </a:r>
            <a:endParaRPr lang="ru-RU" sz="2400" baseline="30000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071538" y="2857496"/>
          <a:ext cx="6095997" cy="828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,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2357422" y="2786058"/>
            <a:ext cx="6357982" cy="1500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В компьютере вся информация представлена в виде длинных последовательностей 0 и 1 – двоичных чисел.</a:t>
            </a:r>
          </a:p>
          <a:p>
            <a:pPr algn="ctr"/>
            <a:r>
              <a:rPr lang="ru-RU" dirty="0" smtClean="0"/>
              <a:t> Эти последовательности неудобны для восприятия. </a:t>
            </a:r>
          </a:p>
          <a:p>
            <a:pPr algn="ctr"/>
            <a:r>
              <a:rPr lang="ru-RU" dirty="0" smtClean="0"/>
              <a:t>Поэтому двоичные числа разбивают на группы по три или четыре разряда.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928926" y="4572008"/>
            <a:ext cx="5143536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Из трёх 0 и 1 можно составить восемь различных двоичных чисел, а из четырёх – шестнадцать.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42910" y="3071810"/>
          <a:ext cx="1571636" cy="29667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8"/>
                <a:gridCol w="785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000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001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010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011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100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101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42910" y="1415086"/>
          <a:ext cx="8143936" cy="65659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</a:tblGrid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2714612" y="4214818"/>
            <a:ext cx="100013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b="1" dirty="0" smtClean="0"/>
              <a:t>2</a:t>
            </a:r>
            <a:r>
              <a:rPr lang="ru-RU" b="1" baseline="30000" dirty="0" smtClean="0"/>
              <a:t>3</a:t>
            </a:r>
            <a:r>
              <a:rPr lang="ru-RU" b="1" dirty="0" smtClean="0"/>
              <a:t> = 8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143768" y="4214818"/>
            <a:ext cx="100013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b="1" dirty="0" smtClean="0"/>
              <a:t>2</a:t>
            </a:r>
            <a:r>
              <a:rPr lang="ru-RU" b="1" baseline="30000" dirty="0" smtClean="0"/>
              <a:t>4</a:t>
            </a:r>
            <a:r>
              <a:rPr lang="ru-RU" b="1" dirty="0" smtClean="0"/>
              <a:t> = 16</a:t>
            </a:r>
          </a:p>
        </p:txBody>
      </p:sp>
      <p:sp>
        <p:nvSpPr>
          <p:cNvPr id="12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759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Перевод целых чисел из двоичной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системы счисления в восьмеричную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928927" y="297721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1100101011</a:t>
            </a:r>
            <a:r>
              <a:rPr lang="ru-RU" sz="2800" baseline="-25000" dirty="0" smtClean="0"/>
              <a:t>2 </a:t>
            </a:r>
            <a:r>
              <a:rPr lang="ru-RU" sz="2800" dirty="0" smtClean="0"/>
              <a:t>=</a:t>
            </a:r>
            <a:endParaRPr lang="ru-RU" sz="2800" baseline="-25000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500034" y="3571876"/>
          <a:ext cx="1143008" cy="29667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71504"/>
                <a:gridCol w="5715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000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001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010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011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100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101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110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111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>
          <a:xfrm>
            <a:off x="2143108" y="2000240"/>
            <a:ext cx="514353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Разделяем двоичное число на триады </a:t>
            </a:r>
            <a:br>
              <a:rPr lang="ru-RU" dirty="0" smtClean="0"/>
            </a:br>
            <a:r>
              <a:rPr lang="ru-RU" dirty="0" smtClean="0"/>
              <a:t>(по три символа) от десятичной запятой.</a:t>
            </a:r>
          </a:p>
        </p:txBody>
      </p:sp>
      <p:sp>
        <p:nvSpPr>
          <p:cNvPr id="20" name="Дуга 19"/>
          <p:cNvSpPr/>
          <p:nvPr/>
        </p:nvSpPr>
        <p:spPr>
          <a:xfrm rot="8222496">
            <a:off x="4291006" y="2839098"/>
            <a:ext cx="714380" cy="714380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8222496">
            <a:off x="3719502" y="2839099"/>
            <a:ext cx="714380" cy="714380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8222496">
            <a:off x="3147997" y="2839097"/>
            <a:ext cx="714380" cy="714380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8222496">
            <a:off x="2576493" y="2839098"/>
            <a:ext cx="714380" cy="714380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43108" y="4214818"/>
            <a:ext cx="514353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По таблице смотрим соответствие </a:t>
            </a:r>
            <a:r>
              <a:rPr lang="ru-RU" smtClean="0"/>
              <a:t>цифр двоичной </a:t>
            </a:r>
            <a:r>
              <a:rPr lang="ru-RU" dirty="0" smtClean="0"/>
              <a:t>и восьмеричной систем счисления.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29257" y="297721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1453</a:t>
            </a:r>
            <a:r>
              <a:rPr lang="ru-RU" sz="2800" baseline="-25000" dirty="0" smtClean="0"/>
              <a:t>8</a:t>
            </a:r>
            <a:endParaRPr lang="ru-RU" sz="2800" baseline="-25000" dirty="0"/>
          </a:p>
        </p:txBody>
      </p:sp>
      <p:sp>
        <p:nvSpPr>
          <p:cNvPr id="35" name="TextBox 34"/>
          <p:cNvSpPr txBox="1"/>
          <p:nvPr/>
        </p:nvSpPr>
        <p:spPr>
          <a:xfrm>
            <a:off x="4472961" y="34772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3</a:t>
            </a:r>
            <a:endParaRPr lang="ru-RU" sz="2800" baseline="-25000" dirty="0"/>
          </a:p>
        </p:txBody>
      </p:sp>
      <p:sp>
        <p:nvSpPr>
          <p:cNvPr id="36" name="TextBox 35"/>
          <p:cNvSpPr txBox="1"/>
          <p:nvPr/>
        </p:nvSpPr>
        <p:spPr>
          <a:xfrm>
            <a:off x="3870461" y="34772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5</a:t>
            </a:r>
            <a:endParaRPr lang="ru-RU" sz="2800" baseline="-25000" dirty="0"/>
          </a:p>
        </p:txBody>
      </p:sp>
      <p:sp>
        <p:nvSpPr>
          <p:cNvPr id="37" name="TextBox 36"/>
          <p:cNvSpPr txBox="1"/>
          <p:nvPr/>
        </p:nvSpPr>
        <p:spPr>
          <a:xfrm>
            <a:off x="3305009" y="34772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4</a:t>
            </a:r>
            <a:endParaRPr lang="ru-RU" sz="2800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2739557" y="347728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1</a:t>
            </a:r>
            <a:endParaRPr lang="ru-RU" sz="2800" baseline="-25000" dirty="0"/>
          </a:p>
        </p:txBody>
      </p:sp>
      <p:sp>
        <p:nvSpPr>
          <p:cNvPr id="24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5" grpId="0"/>
      <p:bldP spid="34" grpId="0"/>
      <p:bldP spid="35" grpId="0"/>
      <p:bldP spid="36" grpId="0"/>
      <p:bldP spid="37" grpId="0"/>
      <p:bldP spid="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759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Перевод чисел из двоичной системы счисления в шестнадцатеричную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928927" y="297721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1100101011</a:t>
            </a:r>
            <a:r>
              <a:rPr lang="ru-RU" sz="2800" baseline="-25000" dirty="0" smtClean="0"/>
              <a:t>2 </a:t>
            </a:r>
            <a:r>
              <a:rPr lang="ru-RU" sz="2800" dirty="0" smtClean="0"/>
              <a:t>=</a:t>
            </a:r>
            <a:endParaRPr lang="ru-RU" sz="2800" baseline="-250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143108" y="2000240"/>
            <a:ext cx="514353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Разделяем двоичное число на </a:t>
            </a:r>
            <a:r>
              <a:rPr lang="ru-RU" dirty="0" err="1" smtClean="0"/>
              <a:t>тетрады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(по четыре символа) от десятичной запятой.</a:t>
            </a:r>
          </a:p>
        </p:txBody>
      </p:sp>
      <p:sp>
        <p:nvSpPr>
          <p:cNvPr id="20" name="Дуга 19"/>
          <p:cNvSpPr/>
          <p:nvPr/>
        </p:nvSpPr>
        <p:spPr>
          <a:xfrm rot="7911516">
            <a:off x="4007466" y="2559053"/>
            <a:ext cx="918216" cy="1028505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43108" y="4214818"/>
            <a:ext cx="514353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lang="ru-RU" dirty="0" smtClean="0"/>
              <a:t>По таблице смотрим соответствие цифр двоичной и шестнадцатеричной систем счисления.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29257" y="297721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100" dirty="0" smtClean="0"/>
              <a:t>32B</a:t>
            </a:r>
            <a:r>
              <a:rPr lang="ru-RU" sz="2800" baseline="-25000" dirty="0" smtClean="0"/>
              <a:t>16</a:t>
            </a:r>
            <a:endParaRPr lang="ru-RU" sz="2800" baseline="-25000" dirty="0"/>
          </a:p>
        </p:txBody>
      </p:sp>
      <p:sp>
        <p:nvSpPr>
          <p:cNvPr id="35" name="TextBox 34"/>
          <p:cNvSpPr txBox="1"/>
          <p:nvPr/>
        </p:nvSpPr>
        <p:spPr>
          <a:xfrm>
            <a:off x="4441965" y="347462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100" dirty="0" smtClean="0"/>
              <a:t>B</a:t>
            </a:r>
            <a:endParaRPr lang="ru-RU" sz="2800" baseline="-250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642910" y="5143512"/>
          <a:ext cx="8143936" cy="65659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  <a:gridCol w="508996"/>
              </a:tblGrid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0011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0111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1100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1101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B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C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D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E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Дуга 25"/>
          <p:cNvSpPr/>
          <p:nvPr/>
        </p:nvSpPr>
        <p:spPr>
          <a:xfrm rot="7911516">
            <a:off x="3271069" y="2559053"/>
            <a:ext cx="918216" cy="1028505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7911516">
            <a:off x="2516249" y="2559053"/>
            <a:ext cx="918216" cy="1028505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627808" y="347462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pc="100" dirty="0" smtClean="0"/>
              <a:t>2</a:t>
            </a:r>
            <a:endParaRPr lang="ru-RU" sz="2800" baseline="-25000" dirty="0"/>
          </a:p>
        </p:txBody>
      </p:sp>
      <p:sp>
        <p:nvSpPr>
          <p:cNvPr id="29" name="TextBox 28"/>
          <p:cNvSpPr txBox="1"/>
          <p:nvPr/>
        </p:nvSpPr>
        <p:spPr>
          <a:xfrm>
            <a:off x="2786050" y="347462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100" dirty="0" smtClean="0"/>
              <a:t>3</a:t>
            </a:r>
            <a:endParaRPr lang="ru-RU" sz="2800" baseline="-25000" dirty="0"/>
          </a:p>
        </p:txBody>
      </p:sp>
      <p:sp>
        <p:nvSpPr>
          <p:cNvPr id="1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5" grpId="0"/>
      <p:bldP spid="34" grpId="0"/>
      <p:bldP spid="35" grpId="0"/>
      <p:bldP spid="26" grpId="0" animBg="1"/>
      <p:bldP spid="27" grpId="0" animBg="1"/>
      <p:bldP spid="28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2285992"/>
            <a:ext cx="7072362" cy="92869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isometricOffAxis1Righ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ЗАДАЧИ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 rot="21297924">
            <a:off x="1931413" y="5530497"/>
            <a:ext cx="58579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/>
              <a:t>Переведите числа из стихотворения в десятичную систему счисления. </a:t>
            </a:r>
          </a:p>
        </p:txBody>
      </p:sp>
      <p:sp>
        <p:nvSpPr>
          <p:cNvPr id="10" name="Горизонтальный свиток 9"/>
          <p:cNvSpPr/>
          <p:nvPr/>
        </p:nvSpPr>
        <p:spPr>
          <a:xfrm rot="21281819">
            <a:off x="781922" y="256150"/>
            <a:ext cx="5572164" cy="6357982"/>
          </a:xfrm>
          <a:prstGeom prst="horizontalScroll">
            <a:avLst>
              <a:gd name="adj" fmla="val 17348"/>
            </a:avLst>
          </a:prstGeo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  <a:p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Она в 101 класс ходила.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В портфеле по 100 книг носила.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Все это правда, а не бред.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Когда пыля десятком ног,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Она шагала по дороге,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За ней всегда бежал щенок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 одним хвостом, зато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стоногий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,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Она ловила каждый звук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Своими десятью ушами,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И десять загорелых рук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Портфель и поводок держали.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И десять темно-синих глаз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Оглядывали мир привычно.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Но станет все совсем обычным, </a:t>
            </a:r>
            <a:b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Когда поймете наш рассказ .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4071942"/>
            <a:ext cx="8229600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 smtClean="0"/>
              <a:t>Используется несколько </a:t>
            </a:r>
            <a:r>
              <a:rPr lang="ru-RU" sz="2800" dirty="0"/>
              <a:t>цифр.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Они </a:t>
            </a:r>
            <a:r>
              <a:rPr lang="ru-RU" sz="2800" dirty="0"/>
              <a:t>могут изображаться так,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как </a:t>
            </a:r>
            <a:r>
              <a:rPr lang="ru-RU" sz="2800" dirty="0"/>
              <a:t>взбредет в голову,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но разные </a:t>
            </a:r>
            <a:r>
              <a:rPr lang="ru-RU" sz="2800" dirty="0"/>
              <a:t>цифры должны выглядеть по-разному.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Аддитивные системы счисления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00034" y="1857364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Египтяне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5143504" y="2000240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Ацтеки</a:t>
            </a:r>
            <a:endParaRPr lang="ru-RU" sz="2800" dirty="0"/>
          </a:p>
        </p:txBody>
      </p:sp>
      <p:sp>
        <p:nvSpPr>
          <p:cNvPr id="20" name="Овал 19"/>
          <p:cNvSpPr/>
          <p:nvPr/>
        </p:nvSpPr>
        <p:spPr>
          <a:xfrm>
            <a:off x="2500298" y="3071810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племена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МАЙЯ</a:t>
            </a:r>
            <a:endParaRPr lang="ru-RU" sz="2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214422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42910" y="1214422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чтобы прочесть число, нужно </a:t>
            </a:r>
            <a:r>
              <a:rPr lang="ru-RU" dirty="0" smtClean="0"/>
              <a:t>сложить </a:t>
            </a:r>
            <a:r>
              <a:rPr lang="ru-RU" dirty="0"/>
              <a:t>значения всех </a:t>
            </a:r>
            <a:r>
              <a:rPr lang="ru-RU" dirty="0" smtClean="0"/>
              <a:t>цифр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14348" y="1457254"/>
            <a:ext cx="7786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/>
              <a:t>add</a:t>
            </a:r>
            <a:r>
              <a:rPr lang="ru-RU" sz="2000" b="1" dirty="0" smtClean="0"/>
              <a:t>  </a:t>
            </a:r>
            <a:r>
              <a:rPr lang="ru-RU" dirty="0" smtClean="0"/>
              <a:t> </a:t>
            </a:r>
            <a:r>
              <a:rPr lang="ru-RU" dirty="0"/>
              <a:t>добавлять, складывать </a:t>
            </a:r>
            <a:r>
              <a:rPr lang="ru-RU" i="1" dirty="0"/>
              <a:t>англ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низ 5"/>
          <p:cNvSpPr/>
          <p:nvPr/>
        </p:nvSpPr>
        <p:spPr>
          <a:xfrm>
            <a:off x="500034" y="1714488"/>
            <a:ext cx="8072494" cy="2928958"/>
          </a:xfrm>
          <a:prstGeom prst="ribbon">
            <a:avLst>
              <a:gd name="adj1" fmla="val 12883"/>
              <a:gd name="adj2" fmla="val 58581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классе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111100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%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девочек 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1100</a:t>
            </a:r>
            <a:r>
              <a:rPr lang="ru-RU" b="1" baseline="-25000" dirty="0" smtClean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мальчиков. Сколько учеников в классе?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857224" y="928670"/>
            <a:ext cx="6072230" cy="5572164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252000">
              <a:spcAft>
                <a:spcPts val="600"/>
              </a:spcAft>
              <a:buFont typeface="+mj-lt"/>
              <a:buAutoNum type="arabicParenR"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80000" indent="324000">
              <a:spcAft>
                <a:spcPts val="1200"/>
              </a:spcAft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какой системе счисления произведена операция сложения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2102 + 211 = 10020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 Докажите, что названная система счисления единственная.</a:t>
            </a:r>
          </a:p>
          <a:p>
            <a:pPr marL="180000" indent="324000">
              <a:buFont typeface="+mj-lt"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Запишите наибольшее двузначное число и наименьшее трёхзначное; определите его десятичный эквивалент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для следующих систем счисления:</a:t>
            </a:r>
          </a:p>
          <a:p>
            <a:pPr marL="396000" indent="32400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восьмеричной,</a:t>
            </a:r>
          </a:p>
          <a:p>
            <a:pPr marL="396000" indent="32400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пятеричной,</a:t>
            </a:r>
          </a:p>
          <a:p>
            <a:pPr marL="396000" indent="32400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троичной,</a:t>
            </a:r>
          </a:p>
          <a:p>
            <a:pPr marL="396000" indent="324000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двоичной.</a:t>
            </a: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142976" y="2285992"/>
            <a:ext cx="5715040" cy="2571768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Какое число предшествует данному: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10001</a:t>
            </a:r>
            <a:r>
              <a:rPr lang="ru-RU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1000</a:t>
            </a:r>
            <a:r>
              <a:rPr lang="ru-RU" baseline="-25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низ 5"/>
          <p:cNvSpPr/>
          <p:nvPr/>
        </p:nvSpPr>
        <p:spPr>
          <a:xfrm>
            <a:off x="500034" y="1714488"/>
            <a:ext cx="8072494" cy="2928958"/>
          </a:xfrm>
          <a:prstGeom prst="ribbon">
            <a:avLst>
              <a:gd name="adj1" fmla="val 12883"/>
              <a:gd name="adj2" fmla="val 58581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 меня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братьев. Младшему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1000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лет, а старшему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1111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лет. Старший учится 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1001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-м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классе. Может ли такое быть?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низ 5"/>
          <p:cNvSpPr/>
          <p:nvPr/>
        </p:nvSpPr>
        <p:spPr>
          <a:xfrm>
            <a:off x="500034" y="1714488"/>
            <a:ext cx="8072494" cy="2928958"/>
          </a:xfrm>
          <a:prstGeom prst="ribbon">
            <a:avLst>
              <a:gd name="adj1" fmla="val 12883"/>
              <a:gd name="adj2" fmla="val 58581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классе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1000</a:t>
            </a:r>
            <a:r>
              <a:rPr lang="ru-RU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учеников, из них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120</a:t>
            </a:r>
            <a:r>
              <a:rPr lang="ru-RU" baseline="-25000" dirty="0" smtClean="0">
                <a:solidFill>
                  <a:schemeClr val="accent2">
                    <a:lumMod val="75000"/>
                  </a:schemeClr>
                </a:solidFill>
              </a:rPr>
              <a:t>?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девочек 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110</a:t>
            </a:r>
            <a:r>
              <a:rPr lang="ru-RU" baseline="-25000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 мальчиков. В какой системе счисления вёлся счёт учеников?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низ 5"/>
          <p:cNvSpPr/>
          <p:nvPr/>
        </p:nvSpPr>
        <p:spPr>
          <a:xfrm>
            <a:off x="500034" y="1714488"/>
            <a:ext cx="8072494" cy="2928958"/>
          </a:xfrm>
          <a:prstGeom prst="ribbon">
            <a:avLst>
              <a:gd name="adj1" fmla="val 12883"/>
              <a:gd name="adj2" fmla="val 58581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саду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88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фруктовых деревьев, из них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32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яблони,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22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груши,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16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слив и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17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вишен. В какой системе счисления посчитаны деревья?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Лента лицом вниз 5"/>
          <p:cNvSpPr/>
          <p:nvPr/>
        </p:nvSpPr>
        <p:spPr>
          <a:xfrm>
            <a:off x="500034" y="1714488"/>
            <a:ext cx="8072494" cy="2928958"/>
          </a:xfrm>
          <a:prstGeom prst="ribbon">
            <a:avLst>
              <a:gd name="adj1" fmla="val 13356"/>
              <a:gd name="adj2" fmla="val 58581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Было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53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яблока. После того как каждое из них разрезали пополам, стало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136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половинок. </a:t>
            </a:r>
          </a:p>
          <a:p>
            <a:pPr algn="ctr">
              <a:lnSpc>
                <a:spcPct val="12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системе счисления с каким основанием вели счёт?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1214414" y="1500174"/>
            <a:ext cx="5929354" cy="3571900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Один мальчик написал о себе: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«У меня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24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 пальца, </a:t>
            </a:r>
            <a:b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на каждой руке по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b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а на ногах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12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».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Как это могло быть?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agen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500702"/>
            <a:ext cx="866773" cy="866772"/>
          </a:xfrm>
          <a:prstGeom prst="rect">
            <a:avLst/>
          </a:prstGeom>
          <a:noFill/>
          <a:effectLst>
            <a:outerShdw blurRad="609600" dist="279400" dir="6000000" sx="111000" sy="111000" algn="ctr" rotWithShape="0">
              <a:schemeClr val="bg1">
                <a:lumMod val="75000"/>
                <a:alpha val="33000"/>
              </a:scheme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285852" y="171448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1000100" y="2000240"/>
            <a:ext cx="5929354" cy="4143404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0000" algn="just">
              <a:lnSpc>
                <a:spcPct val="110000"/>
              </a:lnSpc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360000" algn="just">
              <a:lnSpc>
                <a:spcPct val="11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Я окончил курс университета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44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лет от роду. Спустя год,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-летним молодым человеком, я женился 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34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-летней девушке. </a:t>
            </a:r>
          </a:p>
          <a:p>
            <a:pPr indent="360000" algn="just">
              <a:lnSpc>
                <a:spcPct val="11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Незначительная разница в возрасте – всего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11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лет – способствовала тому, что мы жили общими интересами и мечтами.</a:t>
            </a:r>
          </a:p>
          <a:p>
            <a:pPr indent="360000" algn="just">
              <a:lnSpc>
                <a:spcPct val="11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Спустя немного лет у меня была уже и маленькая семья из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детей. Жалованья я получал в месяц всего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200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рублей, из которых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1/10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приходилось отдавать сестре, так что мы жили на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130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рублей в месяц.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1214422"/>
            <a:ext cx="6072230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бумагах одного математика найдена была его биография. </a:t>
            </a:r>
            <a:br>
              <a:rPr lang="ru-RU" dirty="0" smtClean="0"/>
            </a:br>
            <a:r>
              <a:rPr lang="ru-RU" dirty="0" smtClean="0"/>
              <a:t>Она начиналась следующими удивительными словами:</a:t>
            </a:r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>
              <a:latin typeface="Bookman Old Style" pitchFamily="18" charset="0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Прямоугольник 6"/>
          <p:cNvSpPr/>
          <p:nvPr/>
        </p:nvSpPr>
        <p:spPr>
          <a:xfrm>
            <a:off x="428596" y="2214554"/>
            <a:ext cx="78581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Спасибо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газете «Информатика»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за интересные материалы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357160" y="2714620"/>
          <a:ext cx="8572560" cy="138462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85816"/>
                <a:gridCol w="857256"/>
                <a:gridCol w="928694"/>
                <a:gridCol w="1071570"/>
                <a:gridCol w="1071570"/>
                <a:gridCol w="1214446"/>
                <a:gridCol w="1285884"/>
                <a:gridCol w="1357324"/>
              </a:tblGrid>
              <a:tr h="6923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92311"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1 000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10 000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100 000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1 000 000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ru-RU" dirty="0" smtClean="0"/>
                        <a:t>10 000 000</a:t>
                      </a: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Египетская 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500034" y="1357298"/>
            <a:ext cx="8429684" cy="142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1000"/>
              </a:spcBef>
            </a:pPr>
            <a:r>
              <a:rPr lang="ru-RU" sz="2400" dirty="0"/>
              <a:t>в Египте единицы записывали </a:t>
            </a:r>
            <a:r>
              <a:rPr lang="ru-RU" sz="2400" dirty="0" smtClean="0"/>
              <a:t>палочками</a:t>
            </a:r>
            <a:r>
              <a:rPr lang="en-US" sz="2400" dirty="0" smtClean="0"/>
              <a:t>        </a:t>
            </a:r>
            <a:r>
              <a:rPr lang="ru-RU" sz="2400" dirty="0" smtClean="0"/>
              <a:t>,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а </a:t>
            </a:r>
            <a:r>
              <a:rPr lang="ru-RU" sz="2400" dirty="0"/>
              <a:t>десяток палочек заменяли на изображение пут для коров </a:t>
            </a:r>
            <a:r>
              <a:rPr lang="en-US" sz="2400" dirty="0" smtClean="0"/>
              <a:t>     </a:t>
            </a:r>
            <a:r>
              <a:rPr lang="ru-RU" sz="2400" dirty="0" smtClean="0"/>
              <a:t>, </a:t>
            </a:r>
            <a:br>
              <a:rPr lang="ru-RU" sz="2400" dirty="0" smtClean="0"/>
            </a:br>
            <a:r>
              <a:rPr lang="ru-RU" sz="2400" dirty="0" smtClean="0"/>
              <a:t>десяток </a:t>
            </a:r>
            <a:r>
              <a:rPr lang="ru-RU" sz="2400" dirty="0"/>
              <a:t>пут - одна мерная </a:t>
            </a:r>
            <a:r>
              <a:rPr lang="ru-RU" sz="2400" dirty="0" smtClean="0"/>
              <a:t>веревка     , </a:t>
            </a:r>
            <a:r>
              <a:rPr lang="ru-RU" sz="2400" dirty="0"/>
              <a:t>и т. д.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2" name="Рисунок 11" descr="http://www.megalink.ru/~agb/n/1e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428738"/>
            <a:ext cx="378254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megalink.ru/~agb/n/10e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52" y="1785926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megalink.ru/~agb/n/100e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2496" y="2143116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www.megalink.ru/~agb/n/1000eg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857496"/>
            <a:ext cx="1809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www.megalink.ru/~agb/n/10000e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2857496"/>
            <a:ext cx="209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://www.megalink.ru/~agb/n/10_5eg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0694" y="2786058"/>
            <a:ext cx="3714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http://www.megalink.ru/~agb/n/10_6eg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44636" y="2857496"/>
            <a:ext cx="3714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http://www.megalink.ru/~agb/n/10_7eg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47570" y="2928934"/>
            <a:ext cx="3619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http://www.megalink.ru/~agb/n/1e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414" y="2928934"/>
            <a:ext cx="378254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http://www.megalink.ru/~agb/n/10e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928934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http://www.megalink.ru/~agb/n/100e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000372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/>
          <p:nvPr/>
        </p:nvSpPr>
        <p:spPr>
          <a:xfrm>
            <a:off x="357158" y="4214818"/>
            <a:ext cx="5000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Записывались цифры числа начиная с больших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значений </a:t>
            </a:r>
            <a:r>
              <a:rPr lang="ru-RU" dirty="0"/>
              <a:t>и заканчивая меньшими</a:t>
            </a: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/>
          <a:srcRect l="33618" r="17469"/>
          <a:stretch>
            <a:fillRect/>
          </a:stretch>
        </p:blipFill>
        <p:spPr bwMode="auto">
          <a:xfrm>
            <a:off x="2285984" y="4857760"/>
            <a:ext cx="3000396" cy="857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428596" y="5786454"/>
            <a:ext cx="4214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Попробуйте сложить эти два числа, зная, что более 9 одинаковых иероглифов использовать нельзя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11" cstate="print"/>
          <a:srcRect r="77873"/>
          <a:stretch>
            <a:fillRect/>
          </a:stretch>
        </p:blipFill>
        <p:spPr bwMode="auto">
          <a:xfrm>
            <a:off x="500034" y="4857766"/>
            <a:ext cx="1357322" cy="8572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 cstate="print"/>
          <a:srcRect l="30029" t="53711" r="45801" b="29687"/>
          <a:stretch>
            <a:fillRect/>
          </a:stretch>
        </p:blipFill>
        <p:spPr bwMode="auto">
          <a:xfrm>
            <a:off x="5572132" y="4255949"/>
            <a:ext cx="2000264" cy="103043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9" name="Picture 15"/>
          <p:cNvPicPr>
            <a:picLocks noChangeAspect="1" noChangeArrowheads="1"/>
          </p:cNvPicPr>
          <p:nvPr/>
        </p:nvPicPr>
        <p:blipFill>
          <a:blip r:embed="rId12" cstate="print"/>
          <a:srcRect l="60791" t="53711" r="24560" b="29687"/>
          <a:stretch>
            <a:fillRect/>
          </a:stretch>
        </p:blipFill>
        <p:spPr bwMode="auto">
          <a:xfrm>
            <a:off x="7715304" y="4897078"/>
            <a:ext cx="1214414" cy="103225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0" name="Прямоугольник 39"/>
          <p:cNvSpPr/>
          <p:nvPr/>
        </p:nvSpPr>
        <p:spPr>
          <a:xfrm>
            <a:off x="428596" y="6215082"/>
            <a:ext cx="289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Удобств для </a:t>
            </a:r>
            <a:r>
              <a:rPr lang="ru-RU" dirty="0" smtClean="0"/>
              <a:t>счета ни каких.</a:t>
            </a:r>
            <a:endParaRPr lang="ru-RU" dirty="0"/>
          </a:p>
        </p:txBody>
      </p:sp>
      <p:sp>
        <p:nvSpPr>
          <p:cNvPr id="35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1628800"/>
            <a:ext cx="7993062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Автор презентации является участником конкурса компьютерных презентаций проводимого на сайте </a:t>
            </a: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hlinkClick r:id="rId2"/>
              </a:rPr>
              <a:t>«Информатика в школе» </a:t>
            </a:r>
            <a:endParaRPr kumimoji="0" lang="en-GB" sz="3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  <a:hlinkClick r:id="rId2"/>
              </a:rPr>
              <a:t>www.inf777.narod.ru</a:t>
            </a:r>
            <a:endParaRPr kumimoji="0" lang="ru-RU" sz="3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при спонсорстве издательского дома «Питер»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Нумерация индейцев Майя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428596" y="5072074"/>
            <a:ext cx="4143404" cy="142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1000"/>
              </a:spcBef>
            </a:pPr>
            <a:r>
              <a:rPr lang="ru-RU" dirty="0"/>
              <a:t>Сначала эта нумерация обслуживала </a:t>
            </a:r>
            <a:r>
              <a:rPr lang="ru-RU" i="1" dirty="0" smtClean="0"/>
              <a:t>пятеричную</a:t>
            </a:r>
            <a:r>
              <a:rPr lang="ru-RU" dirty="0" smtClean="0"/>
              <a:t> </a:t>
            </a:r>
            <a:r>
              <a:rPr lang="ru-RU" dirty="0"/>
              <a:t>систему счисления, а потом ее приспособили для </a:t>
            </a:r>
            <a:r>
              <a:rPr lang="ru-RU" i="1" dirty="0" smtClean="0"/>
              <a:t>двадцатеричной</a:t>
            </a:r>
            <a:r>
              <a:rPr lang="ru-RU" dirty="0" smtClean="0"/>
              <a:t>.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25" name="Рисунок 24" descr="http://www.megalink.ru/~agb/n/1000e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857496"/>
            <a:ext cx="1809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www.megalink.ru/~agb/n/10000e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857496"/>
            <a:ext cx="2095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http://www.megalink.ru/~agb/n/1e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3414" y="2928934"/>
            <a:ext cx="378254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http://www.megalink.ru/~agb/n/10eg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2928934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http://www.megalink.ru/~agb/n/100e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3000372"/>
            <a:ext cx="200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8" cstate="print"/>
          <a:srcRect l="30224" t="39258" r="24365" b="15820"/>
          <a:stretch>
            <a:fillRect/>
          </a:stretch>
        </p:blipFill>
        <p:spPr bwMode="auto">
          <a:xfrm>
            <a:off x="357158" y="1500174"/>
            <a:ext cx="44291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9" cstate="print"/>
          <a:srcRect l="29492" t="53906" r="31689" b="21680"/>
          <a:stretch>
            <a:fillRect/>
          </a:stretch>
        </p:blipFill>
        <p:spPr bwMode="auto">
          <a:xfrm>
            <a:off x="5000628" y="3929066"/>
            <a:ext cx="378621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5429256" y="5143512"/>
            <a:ext cx="2357454" cy="5875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2000" dirty="0" smtClean="0"/>
              <a:t>= 1 232 руб. 24 коп.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25" name="Содержимое 7"/>
          <p:cNvSpPr txBox="1">
            <a:spLocks/>
          </p:cNvSpPr>
          <p:nvPr/>
        </p:nvSpPr>
        <p:spPr>
          <a:xfrm>
            <a:off x="4214810" y="928670"/>
            <a:ext cx="4714908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ru-RU" sz="1700" dirty="0" smtClean="0"/>
              <a:t>В старину на Руси применялась </a:t>
            </a:r>
            <a:br>
              <a:rPr lang="ru-RU" sz="1700" dirty="0" smtClean="0"/>
            </a:br>
            <a:r>
              <a:rPr lang="ru-RU" sz="1700" dirty="0" smtClean="0"/>
              <a:t>система счисления, </a:t>
            </a:r>
            <a:br>
              <a:rPr lang="ru-RU" sz="1700" dirty="0" smtClean="0"/>
            </a:br>
            <a:r>
              <a:rPr lang="ru-RU" sz="1700" dirty="0" smtClean="0"/>
              <a:t>с помощью которой сборщики податей заполняли квитанции и делали записи в податной тетради.</a:t>
            </a:r>
          </a:p>
        </p:txBody>
      </p:sp>
      <p:sp>
        <p:nvSpPr>
          <p:cNvPr id="17" name="Вертикальный свиток 16"/>
          <p:cNvSpPr/>
          <p:nvPr/>
        </p:nvSpPr>
        <p:spPr>
          <a:xfrm rot="21172268">
            <a:off x="296278" y="1181623"/>
            <a:ext cx="4480781" cy="5053897"/>
          </a:xfrm>
          <a:prstGeom prst="verticalScroll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чтобы сдающие простым счётом сего числа могли быть уверены в справедливости показания.</a:t>
            </a:r>
          </a:p>
          <a:p>
            <a:pPr lvl="0" algn="ctr"/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Употребимые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в квитанции знаки означают: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звезда – тысяча рублей,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колесо – сто рублей,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квадрат – десять рублей,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Х – один рубль,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en-US" strike="sngStrike" dirty="0" smtClean="0">
                <a:solidFill>
                  <a:schemeClr val="tx1"/>
                </a:solidFill>
                <a:latin typeface="Monotype Corsiva" pitchFamily="66" charset="0"/>
              </a:rPr>
              <a:t>IIIIIIIIII </a:t>
            </a:r>
            <a:r>
              <a:rPr lang="en-US" dirty="0" smtClean="0">
                <a:solidFill>
                  <a:schemeClr val="tx1"/>
                </a:solidFill>
                <a:latin typeface="Monotype Corsiva" pitchFamily="66" charset="0"/>
              </a:rPr>
              <a:t>- 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десять копеек,</a:t>
            </a:r>
            <a:r>
              <a:rPr lang="en-US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en-US" dirty="0" smtClean="0">
                <a:solidFill>
                  <a:schemeClr val="tx1"/>
                </a:solidFill>
                <a:latin typeface="Monotype Corsiva" pitchFamily="66" charset="0"/>
              </a:rPr>
              <a:t>I – 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копейку.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Дабы </a:t>
            </a:r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неможно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было сделать здесь никаких прибавлений, 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все таковые знаки очерчивать  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кругом прямыми линиями.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PA035733.JPG"/>
          <p:cNvPicPr>
            <a:picLocks noChangeAspect="1"/>
          </p:cNvPicPr>
          <p:nvPr/>
        </p:nvPicPr>
        <p:blipFill>
          <a:blip r:embed="rId3" cstate="print"/>
          <a:srcRect l="13281" t="28074" r="50000" b="6147"/>
          <a:stretch>
            <a:fillRect/>
          </a:stretch>
        </p:blipFill>
        <p:spPr>
          <a:xfrm>
            <a:off x="5500694" y="2428868"/>
            <a:ext cx="2185078" cy="2928934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10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4786322"/>
            <a:ext cx="822960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ru-RU" sz="2600" dirty="0" smtClean="0"/>
              <a:t>Для </a:t>
            </a:r>
            <a:r>
              <a:rPr lang="ru-RU" sz="2600" dirty="0"/>
              <a:t>записи чисел используется большая часть алфавита того народа, который использовал эту </a:t>
            </a:r>
            <a:r>
              <a:rPr lang="ru-RU" sz="2600" dirty="0" smtClean="0"/>
              <a:t>систему.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/>
              <a:t>Алфавитные </a:t>
            </a:r>
            <a:br>
              <a:rPr lang="ru-RU" b="1" dirty="0" smtClean="0"/>
            </a:br>
            <a:r>
              <a:rPr lang="ru-RU" sz="3600" b="1" dirty="0" smtClean="0"/>
              <a:t>аддитивные системы </a:t>
            </a:r>
            <a:r>
              <a:rPr lang="ru-RU" sz="3600" b="1" dirty="0"/>
              <a:t>счисления</a:t>
            </a:r>
            <a:endParaRPr lang="ru-RU" sz="3600" dirty="0"/>
          </a:p>
        </p:txBody>
      </p:sp>
      <p:sp>
        <p:nvSpPr>
          <p:cNvPr id="16" name="Овал 15"/>
          <p:cNvSpPr/>
          <p:nvPr/>
        </p:nvSpPr>
        <p:spPr>
          <a:xfrm>
            <a:off x="214282" y="1571612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/>
              <a:t>Римляне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2928926" y="2143116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Сирийцы</a:t>
            </a:r>
            <a:endParaRPr lang="ru-RU" sz="2800" dirty="0"/>
          </a:p>
        </p:txBody>
      </p:sp>
      <p:sp>
        <p:nvSpPr>
          <p:cNvPr id="20" name="Овал 19"/>
          <p:cNvSpPr/>
          <p:nvPr/>
        </p:nvSpPr>
        <p:spPr>
          <a:xfrm>
            <a:off x="4143372" y="3857628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Арабы </a:t>
            </a:r>
            <a:endParaRPr lang="ru-RU" sz="28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910" y="1355710"/>
            <a:ext cx="778674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5429256" y="2857496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Евреи</a:t>
            </a:r>
            <a:endParaRPr lang="ru-RU" sz="2800" dirty="0"/>
          </a:p>
        </p:txBody>
      </p:sp>
      <p:sp>
        <p:nvSpPr>
          <p:cNvPr id="14" name="Овал 13"/>
          <p:cNvSpPr/>
          <p:nvPr/>
        </p:nvSpPr>
        <p:spPr>
          <a:xfrm>
            <a:off x="1428728" y="3000372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/>
              <a:t>Греки</a:t>
            </a:r>
            <a:endParaRPr lang="ru-RU" sz="2800" u="sng" dirty="0"/>
          </a:p>
        </p:txBody>
      </p:sp>
      <p:sp>
        <p:nvSpPr>
          <p:cNvPr id="15" name="Овал 14"/>
          <p:cNvSpPr/>
          <p:nvPr/>
        </p:nvSpPr>
        <p:spPr>
          <a:xfrm>
            <a:off x="214282" y="3929066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Грузины</a:t>
            </a:r>
            <a:endParaRPr lang="ru-RU" sz="2800" dirty="0"/>
          </a:p>
        </p:txBody>
      </p:sp>
      <p:sp>
        <p:nvSpPr>
          <p:cNvPr id="17" name="Овал 16"/>
          <p:cNvSpPr/>
          <p:nvPr/>
        </p:nvSpPr>
        <p:spPr>
          <a:xfrm>
            <a:off x="5357818" y="1500174"/>
            <a:ext cx="3500462" cy="1000132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/>
              <a:t>Славяне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8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703266"/>
            <a:ext cx="3757610" cy="172560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Древняя греческая </a:t>
            </a:r>
            <a:r>
              <a:rPr lang="ru-RU" b="1" dirty="0" smtClean="0"/>
              <a:t>нумерация</a:t>
            </a:r>
            <a:endParaRPr lang="ru-RU" dirty="0"/>
          </a:p>
        </p:txBody>
      </p:sp>
      <p:grpSp>
        <p:nvGrpSpPr>
          <p:cNvPr id="3" name="Группа 6"/>
          <p:cNvGrpSpPr/>
          <p:nvPr/>
        </p:nvGrpSpPr>
        <p:grpSpPr>
          <a:xfrm>
            <a:off x="5214932" y="5929336"/>
            <a:ext cx="3786224" cy="785812"/>
            <a:chOff x="5143494" y="5762658"/>
            <a:chExt cx="3786224" cy="785812"/>
          </a:xfrm>
        </p:grpSpPr>
        <p:sp>
          <p:nvSpPr>
            <p:cNvPr id="5" name="Rectangle 8"/>
            <p:cNvSpPr txBox="1">
              <a:spLocks noChangeArrowheads="1"/>
            </p:cNvSpPr>
            <p:nvPr/>
          </p:nvSpPr>
          <p:spPr bwMode="auto">
            <a:xfrm>
              <a:off x="6000760" y="5786454"/>
              <a:ext cx="2928958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ru-RU" sz="2400" b="1" dirty="0" smtClean="0">
                  <a:solidFill>
                    <a:srgbClr val="6797CC"/>
                  </a:solidFill>
                  <a:latin typeface="Candara" pitchFamily="34" charset="0"/>
                </a:rPr>
                <a:t>Системы счисления</a:t>
              </a:r>
              <a:endParaRPr lang="ru-RU" sz="700" b="1" dirty="0">
                <a:solidFill>
                  <a:srgbClr val="203F61"/>
                </a:solidFill>
              </a:endParaRPr>
            </a:p>
          </p:txBody>
        </p:sp>
        <p:pic>
          <p:nvPicPr>
            <p:cNvPr id="6" name="Picture 17" descr="agent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3494" y="5762658"/>
              <a:ext cx="785823" cy="785812"/>
            </a:xfrm>
            <a:prstGeom prst="rect">
              <a:avLst/>
            </a:prstGeom>
            <a:noFill/>
            <a:effectLst>
              <a:outerShdw blurRad="609600" dist="279400" dir="6000000" sx="111000" sy="111000" algn="ctr" rotWithShape="0">
                <a:schemeClr val="bg1">
                  <a:lumMod val="75000"/>
                  <a:alpha val="33000"/>
                </a:schemeClr>
              </a:outerShdw>
            </a:effectLst>
          </p:spPr>
        </p:pic>
      </p:grpSp>
      <p:sp>
        <p:nvSpPr>
          <p:cNvPr id="9" name="Содержимое 7"/>
          <p:cNvSpPr txBox="1">
            <a:spLocks/>
          </p:cNvSpPr>
          <p:nvPr/>
        </p:nvSpPr>
        <p:spPr>
          <a:xfrm>
            <a:off x="4643438" y="3214686"/>
            <a:ext cx="4286280" cy="22145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000" dirty="0"/>
              <a:t>В древнейшее </a:t>
            </a:r>
            <a:r>
              <a:rPr lang="ru-RU" sz="2000" dirty="0" smtClean="0"/>
              <a:t>время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в Греции была распространена </a:t>
            </a:r>
            <a:r>
              <a:rPr lang="ru-RU" sz="2000" b="1" dirty="0" smtClean="0"/>
              <a:t>Аттическая </a:t>
            </a:r>
            <a:r>
              <a:rPr lang="ru-RU" sz="2000" b="1" dirty="0"/>
              <a:t>нумерация</a:t>
            </a:r>
            <a:r>
              <a:rPr lang="ru-RU" sz="2000" dirty="0"/>
              <a:t>. </a:t>
            </a:r>
            <a:endParaRPr lang="ru-RU" sz="2000" dirty="0" smtClean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85720" y="928670"/>
            <a:ext cx="2286016" cy="77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-2571800" y="3786190"/>
            <a:ext cx="5715040" cy="1588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 cstate="print"/>
          <a:srcRect l="43213" t="14648" r="34082" b="9179"/>
          <a:stretch>
            <a:fillRect/>
          </a:stretch>
        </p:blipFill>
        <p:spPr bwMode="auto">
          <a:xfrm>
            <a:off x="298166" y="970612"/>
            <a:ext cx="221457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Нижний колонтитул 5"/>
          <p:cNvSpPr>
            <a:spLocks noGrp="1"/>
          </p:cNvSpPr>
          <p:nvPr/>
        </p:nvSpPr>
        <p:spPr>
          <a:xfrm>
            <a:off x="5624530" y="6492899"/>
            <a:ext cx="3662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Москалёва Ирина Юрьевна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ФГОУ СПО "Липецкий металлургический колледж"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2101</Words>
  <Application>Microsoft Office PowerPoint</Application>
  <PresentationFormat>Экран (4:3)</PresentationFormat>
  <Paragraphs>539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Тема Office</vt:lpstr>
      <vt:lpstr>Слайд 1</vt:lpstr>
      <vt:lpstr>Слайд 2</vt:lpstr>
      <vt:lpstr>Унарная система счисления</vt:lpstr>
      <vt:lpstr>Аддитивные системы счисления</vt:lpstr>
      <vt:lpstr>Египетская нумерация</vt:lpstr>
      <vt:lpstr>Нумерация индейцев Майя</vt:lpstr>
      <vt:lpstr>Слайд 7</vt:lpstr>
      <vt:lpstr>Алфавитные  аддитивные системы счисления</vt:lpstr>
      <vt:lpstr>Древняя греческая нумерация</vt:lpstr>
      <vt:lpstr>Древняя греческая нумерация</vt:lpstr>
      <vt:lpstr>Славянская  глаголическая  нумерация</vt:lpstr>
      <vt:lpstr>Славянская   кириллическая  нумерация</vt:lpstr>
      <vt:lpstr>Слайд 13</vt:lpstr>
      <vt:lpstr>Римская система счисления</vt:lpstr>
      <vt:lpstr>Римская система счисления</vt:lpstr>
      <vt:lpstr>Мультипликативные  системы счисления</vt:lpstr>
      <vt:lpstr>Китайская нумерация</vt:lpstr>
      <vt:lpstr>Вавилонская нумерация</vt:lpstr>
      <vt:lpstr>Вавилонская нумерация</vt:lpstr>
      <vt:lpstr>Арабская нумерация</vt:lpstr>
      <vt:lpstr>Двенадцатеричная система счисления</vt:lpstr>
      <vt:lpstr>Восьмеричная система счисления</vt:lpstr>
      <vt:lpstr>Шестнадцатеричная система счисления</vt:lpstr>
      <vt:lpstr>Слайд 24</vt:lpstr>
      <vt:lpstr>ГРУППЫ СИСТЕМ СЧИСЛЕНИЯ</vt:lpstr>
      <vt:lpstr>Слайд 26</vt:lpstr>
      <vt:lpstr>Слайд 27</vt:lpstr>
      <vt:lpstr>Основание системы счисления</vt:lpstr>
      <vt:lpstr>Слайд 29</vt:lpstr>
      <vt:lpstr>Слайд 30</vt:lpstr>
      <vt:lpstr>Слайд 31</vt:lpstr>
      <vt:lpstr>Перевод целых чисел из десятичной  системы счисления в двоичную</vt:lpstr>
      <vt:lpstr>Перевод целых чисел из двоичной  системы счисления в десятичную</vt:lpstr>
      <vt:lpstr>Перевод целых чисел из двоичной  системы счисления в десятичную</vt:lpstr>
      <vt:lpstr>Слайд 35</vt:lpstr>
      <vt:lpstr>Перевод целых чисел из двоичной  системы счисления в восьмеричную</vt:lpstr>
      <vt:lpstr>Перевод чисел из двоичной системы счисления в шестнадцатеричную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Виталий</dc:creator>
  <cp:lastModifiedBy>admin</cp:lastModifiedBy>
  <cp:revision>201</cp:revision>
  <dcterms:created xsi:type="dcterms:W3CDTF">2009-10-04T14:09:25Z</dcterms:created>
  <dcterms:modified xsi:type="dcterms:W3CDTF">2010-09-06T04:07:05Z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