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comments/comment1.xml" ContentType="application/vnd.openxmlformats-officedocument.presentationml.comments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3" r:id="rId1"/>
  </p:sldMasterIdLst>
  <p:notesMasterIdLst>
    <p:notesMasterId r:id="rId37"/>
  </p:notesMasterIdLst>
  <p:sldIdLst>
    <p:sldId id="256" r:id="rId2"/>
    <p:sldId id="314" r:id="rId3"/>
    <p:sldId id="315" r:id="rId4"/>
    <p:sldId id="316" r:id="rId5"/>
    <p:sldId id="289" r:id="rId6"/>
    <p:sldId id="275" r:id="rId7"/>
    <p:sldId id="278" r:id="rId8"/>
    <p:sldId id="293" r:id="rId9"/>
    <p:sldId id="294" r:id="rId10"/>
    <p:sldId id="295" r:id="rId11"/>
    <p:sldId id="297" r:id="rId12"/>
    <p:sldId id="296" r:id="rId13"/>
    <p:sldId id="305" r:id="rId14"/>
    <p:sldId id="306" r:id="rId15"/>
    <p:sldId id="307" r:id="rId16"/>
    <p:sldId id="308" r:id="rId17"/>
    <p:sldId id="309" r:id="rId18"/>
    <p:sldId id="258" r:id="rId19"/>
    <p:sldId id="263" r:id="rId20"/>
    <p:sldId id="311" r:id="rId21"/>
    <p:sldId id="312" r:id="rId22"/>
    <p:sldId id="303" r:id="rId23"/>
    <p:sldId id="282" r:id="rId24"/>
    <p:sldId id="283" r:id="rId25"/>
    <p:sldId id="284" r:id="rId26"/>
    <p:sldId id="285" r:id="rId27"/>
    <p:sldId id="286" r:id="rId28"/>
    <p:sldId id="287" r:id="rId29"/>
    <p:sldId id="288" r:id="rId30"/>
    <p:sldId id="310" r:id="rId31"/>
    <p:sldId id="298" r:id="rId32"/>
    <p:sldId id="301" r:id="rId33"/>
    <p:sldId id="262" r:id="rId34"/>
    <p:sldId id="313" r:id="rId35"/>
    <p:sldId id="317" r:id="rId36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Наталья" initials="Наталья" lastIdx="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99"/>
    <a:srgbClr val="FF0000"/>
    <a:srgbClr val="993300"/>
    <a:srgbClr val="CC00CC"/>
    <a:srgbClr val="009999"/>
    <a:srgbClr val="FAE2CE"/>
    <a:srgbClr val="FFFF00"/>
    <a:srgbClr val="FFFF66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D7AC3CCA-C797-4891-BE02-D94E43425B78}" styleName="Средний стиль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620" autoAdjust="0"/>
    <p:restoredTop sz="88636" autoAdjust="0"/>
  </p:normalViewPr>
  <p:slideViewPr>
    <p:cSldViewPr>
      <p:cViewPr varScale="1">
        <p:scale>
          <a:sx n="107" d="100"/>
          <a:sy n="107" d="100"/>
        </p:scale>
        <p:origin x="-84" y="-15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3366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936"/>
    </p:cViewPr>
  </p:sorterViewPr>
  <p:notesViewPr>
    <p:cSldViewPr>
      <p:cViewPr varScale="1">
        <p:scale>
          <a:sx n="60" d="100"/>
          <a:sy n="60" d="100"/>
        </p:scale>
        <p:origin x="-2490" y="-78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08-10-27T19:45:44.943" idx="1">
    <p:pos x="10" y="10"/>
    <p:text/>
  </p:cm>
  <p:cm authorId="0" dt="2008-10-27T19:46:06.459" idx="2">
    <p:pos x="146" y="146"/>
    <p:text/>
  </p:cm>
</p:cmLst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ru-RU"/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ru-RU"/>
          </a:p>
        </p:txBody>
      </p:sp>
      <p:sp>
        <p:nvSpPr>
          <p:cNvPr id="1229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1229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229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ru-RU"/>
          </a:p>
        </p:txBody>
      </p:sp>
      <p:sp>
        <p:nvSpPr>
          <p:cNvPr id="1229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3F9275CB-13E1-4AF2-8E58-A52A212E9A02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Программы для работы я взяла по адресу: </a:t>
            </a:r>
          </a:p>
          <a:p>
            <a:r>
              <a:rPr lang="ru-RU" dirty="0" smtClean="0"/>
              <a:t>Ребята по одному выходят к интерактивной доске и размещают на ней симметричные предметы.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9275CB-13E1-4AF2-8E58-A52A212E9A02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7DF0DFF-DAEE-4A30-905E-E235817FE9F7}" type="slidenum">
              <a:rPr lang="ru-RU"/>
              <a:pPr/>
              <a:t>6</a:t>
            </a:fld>
            <a:endParaRPr lang="ru-RU"/>
          </a:p>
        </p:txBody>
      </p:sp>
      <p:sp>
        <p:nvSpPr>
          <p:cNvPr id="481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81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ru-RU"/>
              <a:t>Щелчок по предмету. Загаданный предмет увеличивается в размере, не загаданный - крутится</a:t>
            </a:r>
          </a:p>
          <a:p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604E35F-1862-4265-9539-16C20FC8B5FD}" type="slidenum">
              <a:rPr lang="ru-RU"/>
              <a:pPr/>
              <a:t>7</a:t>
            </a:fld>
            <a:endParaRPr lang="ru-RU"/>
          </a:p>
        </p:txBody>
      </p:sp>
      <p:sp>
        <p:nvSpPr>
          <p:cNvPr id="542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42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ru-RU"/>
              <a:t>Щелчок по предмету. Загаданный предмет увеличивается в размере, не загаданный - крутится</a:t>
            </a:r>
          </a:p>
          <a:p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6E214BE-1A04-47DC-B6C0-4FC041D72F31}" type="slidenum">
              <a:rPr lang="ru-RU"/>
              <a:pPr/>
              <a:t>18</a:t>
            </a:fld>
            <a:endParaRPr lang="ru-RU"/>
          </a:p>
        </p:txBody>
      </p:sp>
      <p:sp>
        <p:nvSpPr>
          <p:cNvPr id="235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5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ru-RU"/>
              <a:t>Чтобы получить ответ щелкни на слово ОТВЕТ.</a:t>
            </a:r>
          </a:p>
          <a:p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69DB356-1355-4B60-92F0-BBBE211C31FC}" type="slidenum">
              <a:rPr lang="ru-RU"/>
              <a:pPr/>
              <a:t>19</a:t>
            </a:fld>
            <a:endParaRPr lang="ru-RU"/>
          </a:p>
        </p:txBody>
      </p:sp>
      <p:sp>
        <p:nvSpPr>
          <p:cNvPr id="225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ru-RU"/>
              <a:t>Чтобы получить ответ щелкни на слово ОТВЕТ.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19528DC-732A-44BA-BDCD-C93CE683C2B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trips dir="rd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43A08FF-7202-4B96-9C9E-2EB70BFFFCE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trips dir="r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A9EC28F-6E56-404D-9CD2-E95F811DF5E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trips dir="rd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C3D308FE-0676-4865-B93F-1849FDF37387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trips dir="r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08BEC8C-0280-4A71-8391-FA212EA8ACF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trips dir="r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кругленный прямоугольник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5C9A9A8-95FF-49D6-A11A-1370DB8FFC7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trips dir="r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BF6E707-1F96-44EB-B0DD-75182F6EF4B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trips dir="r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3CEEFE6-592F-4424-AC32-0145ED1F14F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trips dir="r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E11D3E7-2148-4F79-80BC-4A51E75FE10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trips dir="r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E294896-00E6-441D-86C0-7A59316C790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trips dir="r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BB459D2-6FA6-424C-B832-020C37C9138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trips dir="r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с одним скругленным углом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7C06213-6F47-41BC-ADB1-A07D7ADDBC2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</p:spTree>
  </p:cSld>
  <p:clrMapOvr>
    <a:masterClrMapping/>
  </p:clrMapOvr>
  <p:transition>
    <p:strips dir="rd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F54807D0-974B-45D7-8696-F172E84F814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  <p:sldLayoutId id="2147483674" r:id="rId11"/>
    <p:sldLayoutId id="2147483675" r:id="rId12"/>
  </p:sldLayoutIdLst>
  <p:transition>
    <p:strips dir="rd"/>
  </p:transition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2.gif"/><Relationship Id="rId4" Type="http://schemas.openxmlformats.org/officeDocument/2006/relationships/image" Target="../media/image31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gif"/><Relationship Id="rId7" Type="http://schemas.openxmlformats.org/officeDocument/2006/relationships/image" Target="../media/image38.gif"/><Relationship Id="rId2" Type="http://schemas.openxmlformats.org/officeDocument/2006/relationships/image" Target="../media/image33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7.gif"/><Relationship Id="rId5" Type="http://schemas.openxmlformats.org/officeDocument/2006/relationships/image" Target="../media/image36.gif"/><Relationship Id="rId4" Type="http://schemas.openxmlformats.org/officeDocument/2006/relationships/image" Target="../media/image35.gi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gif"/><Relationship Id="rId7" Type="http://schemas.openxmlformats.org/officeDocument/2006/relationships/image" Target="../media/image38.gif"/><Relationship Id="rId2" Type="http://schemas.openxmlformats.org/officeDocument/2006/relationships/image" Target="../media/image33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7.gif"/><Relationship Id="rId5" Type="http://schemas.openxmlformats.org/officeDocument/2006/relationships/image" Target="../media/image36.gif"/><Relationship Id="rId4" Type="http://schemas.openxmlformats.org/officeDocument/2006/relationships/image" Target="../media/image35.gi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gif"/><Relationship Id="rId7" Type="http://schemas.openxmlformats.org/officeDocument/2006/relationships/image" Target="../media/image38.gif"/><Relationship Id="rId2" Type="http://schemas.openxmlformats.org/officeDocument/2006/relationships/image" Target="../media/image33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7.gif"/><Relationship Id="rId5" Type="http://schemas.openxmlformats.org/officeDocument/2006/relationships/image" Target="../media/image36.gif"/><Relationship Id="rId4" Type="http://schemas.openxmlformats.org/officeDocument/2006/relationships/image" Target="../media/image35.gi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gif"/><Relationship Id="rId7" Type="http://schemas.openxmlformats.org/officeDocument/2006/relationships/image" Target="../media/image38.gif"/><Relationship Id="rId2" Type="http://schemas.openxmlformats.org/officeDocument/2006/relationships/image" Target="../media/image33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7.gif"/><Relationship Id="rId5" Type="http://schemas.openxmlformats.org/officeDocument/2006/relationships/image" Target="../media/image36.gif"/><Relationship Id="rId4" Type="http://schemas.openxmlformats.org/officeDocument/2006/relationships/image" Target="../media/image35.gi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gif"/><Relationship Id="rId7" Type="http://schemas.openxmlformats.org/officeDocument/2006/relationships/image" Target="../media/image38.gif"/><Relationship Id="rId2" Type="http://schemas.openxmlformats.org/officeDocument/2006/relationships/image" Target="../media/image33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7.gif"/><Relationship Id="rId5" Type="http://schemas.openxmlformats.org/officeDocument/2006/relationships/image" Target="../media/image36.gif"/><Relationship Id="rId4" Type="http://schemas.openxmlformats.org/officeDocument/2006/relationships/image" Target="../media/image35.gi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1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slideLayout" Target="../slideLayouts/slideLayout6.xml"/><Relationship Id="rId1" Type="http://schemas.openxmlformats.org/officeDocument/2006/relationships/audio" Target="file:///F:\&#1050;&#1086;&#1085;&#1082;&#1091;&#1088;&#1089;%20&#1087;&#1088;&#1077;&#1079;&#1077;&#1085;&#1090;&#1072;&#1094;&#1080;&#1081;\&#1071;&#1094;&#1077;&#1085;&#1082;&#1086;%20&#1053;&#1072;&#1090;&#1072;&#1083;&#1100;&#1103;%20&#1040;&#1083;&#1077;&#1082;&#1089;&#1072;&#1085;&#1076;&#1088;&#1086;&#1074;&#1085;&#1072;\yazenko_2\&#1075;&#1080;&#1084;&#1085;&#1072;&#1089;&#1090;&#1080;&#1082;&#1072;.mp3" TargetMode="External"/><Relationship Id="rId5" Type="http://schemas.openxmlformats.org/officeDocument/2006/relationships/image" Target="../media/image45.gif"/><Relationship Id="rId4" Type="http://schemas.openxmlformats.org/officeDocument/2006/relationships/image" Target="../media/image44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23.xml"/><Relationship Id="rId2" Type="http://schemas.openxmlformats.org/officeDocument/2006/relationships/slide" Target="slide25.xml"/><Relationship Id="rId1" Type="http://schemas.openxmlformats.org/officeDocument/2006/relationships/slideLayout" Target="../slideLayouts/slideLayout2.xml"/><Relationship Id="rId5" Type="http://schemas.openxmlformats.org/officeDocument/2006/relationships/slide" Target="slide24.xml"/><Relationship Id="rId4" Type="http://schemas.openxmlformats.org/officeDocument/2006/relationships/slide" Target="slide2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26.xml"/><Relationship Id="rId2" Type="http://schemas.openxmlformats.org/officeDocument/2006/relationships/slide" Target="slide25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26.xml"/><Relationship Id="rId2" Type="http://schemas.openxmlformats.org/officeDocument/2006/relationships/slide" Target="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27.xml"/><Relationship Id="rId2" Type="http://schemas.openxmlformats.org/officeDocument/2006/relationships/slide" Target="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28.xml"/><Relationship Id="rId2" Type="http://schemas.openxmlformats.org/officeDocument/2006/relationships/slide" Target="slide2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" Target="slide28.xml"/><Relationship Id="rId2" Type="http://schemas.openxmlformats.org/officeDocument/2006/relationships/slide" Target="slide29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" Target="slide29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hyperlink" Target="file:///G:\&#1059;&#1088;&#1086;&#1082;%20&#1085;&#1072;%20&#1082;&#1086;&#1085;&#1082;&#1091;&#1088;&#1089;%20&#1062;&#1054;&#1056;%202%20&#1082;&#1083;&#1072;&#1089;&#1089;%20&#1080;&#1085;&#1092;&#1086;&#1088;&#1084;&#1072;&#1090;&#1080;&#1082;&#1072;\&#1059;&#1088;&#1086;&#1082;%20&#1071;&#1094;&#1077;&#1085;&#1082;&#1086;\&#1044;&#1086;&#1089;&#1090;&#1072;&#1074;&#1100;%20&#1087;&#1086;&#1076;&#1072;&#1088;&#1082;&#1080;%20&#1087;&#1086;%20&#1072;&#1076;&#1088;&#1077;&#1089;&#1072;&#1084;.swf" TargetMode="External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Relationship Id="rId4" Type="http://schemas.openxmlformats.org/officeDocument/2006/relationships/hyperlink" Target="&#1044;&#1086;&#1089;&#1090;&#1072;&#1074;&#1100;%20&#1087;&#1086;&#1076;&#1072;&#1088;&#1082;&#1080;%20&#1087;&#1086;%20&#1072;&#1076;&#1088;&#1077;&#1089;&#1072;&#1084;.swf" TargetMode="Externa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" Target="slide34.xml"/><Relationship Id="rId2" Type="http://schemas.openxmlformats.org/officeDocument/2006/relationships/image" Target="../media/image47.gif"/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Relationship Id="rId6" Type="http://schemas.openxmlformats.org/officeDocument/2006/relationships/hyperlink" Target="&#1056;&#1072;&#1089;&#1089;&#1090;&#1072;&#1074;&#1100;%20&#1082;&#1086;&#1088;&#1072;&#1073;&#1083;&#1080;.swf" TargetMode="External"/><Relationship Id="rId5" Type="http://schemas.openxmlformats.org/officeDocument/2006/relationships/image" Target="../media/image51.jpeg"/><Relationship Id="rId4" Type="http://schemas.openxmlformats.org/officeDocument/2006/relationships/image" Target="../media/image50.jpe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gif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" Target="slide31.xml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hyperlink" Target="http://www.inf777.narod.ru/" TargetMode="Externa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hyperlink" Target="file:///G:\&#1059;&#1088;&#1086;&#1082;%20&#1071;&#1094;&#1077;&#1085;&#1082;&#1086;\&#1056;&#1072;&#1079;&#1084;&#1077;&#1089;&#1090;&#1080;%20&#1088;&#1080;&#1089;&#1091;&#1085;&#1082;&#1080;%20&#1089;&#1080;&#1084;&#1084;&#1077;&#1090;&#1088;&#1080;&#1095;&#1085;&#1099;&#1077;%20&#1086;&#1090;&#1085;&#1086;&#1089;&#1080;&#1090;&#1077;&#1083;&#1100;&#1085;&#1086;%20&#1074;&#1077;&#1088;&#1090;%20&#1080;%20&#1075;&#1086;&#1088;&#1080;&#1079;%20&#1086;&#1089;&#1080;.swf" TargetMode="External"/><Relationship Id="rId3" Type="http://schemas.openxmlformats.org/officeDocument/2006/relationships/image" Target="../media/image2.jpeg"/><Relationship Id="rId7" Type="http://schemas.openxmlformats.org/officeDocument/2006/relationships/hyperlink" Target="&#1056;&#1072;&#1079;&#1084;&#1077;&#1089;&#1090;&#1080;%20&#1088;&#1080;&#1089;&#1091;&#1085;&#1082;&#1080;%20&#1086;&#1090;&#1085;&#1086;&#1089;&#1080;&#1090;&#1077;&#1083;&#1100;&#1085;&#1086;%20&#1075;&#1086;&#1088;&#1080;&#1079;&#1086;&#1085;&#1090;&#1072;&#1083;&#1100;&#1085;&#1086;&#1081;%20&#1086;&#1089;&#1080;.swf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hyperlink" Target="&#1056;&#1072;&#1079;&#1084;&#1077;&#1089;&#1090;&#1080;%20&#1088;&#1080;&#1089;&#1091;&#1085;&#1082;&#1080;%20&#1089;&#1080;&#1084;&#1084;&#1077;&#1090;&#1088;&#1080;&#1095;&#1085;&#1099;&#1077;%20&#1074;&#1077;&#1088;&#1090;&#1080;&#1082;&#1072;&#1083;&#1100;&#1085;&#1086;&#1081;%20&#1086;&#1089;&#1080;.swf" TargetMode="External"/><Relationship Id="rId5" Type="http://schemas.openxmlformats.org/officeDocument/2006/relationships/image" Target="../media/image4.jpeg"/><Relationship Id="rId4" Type="http://schemas.openxmlformats.org/officeDocument/2006/relationships/image" Target="../media/image3.jpeg"/><Relationship Id="rId9" Type="http://schemas.openxmlformats.org/officeDocument/2006/relationships/hyperlink" Target="&#1056;&#1072;&#1079;&#1084;&#1077;&#1089;&#1090;&#1080;%20&#1088;&#1080;&#1089;&#1091;&#1085;&#1082;&#1080;%20&#1089;&#1080;&#1084;&#1084;&#1077;&#1090;&#1088;&#1080;&#1095;&#1085;&#1099;&#1077;%20&#1086;&#1090;&#1085;&#1086;&#1089;&#1080;&#1090;&#1077;&#1083;&#1100;&#1085;&#1086;%20&#1074;&#1077;&#1088;&#1090;%20&#1080;%20&#1075;&#1086;&#1088;&#1080;&#1079;%20&#1086;&#1089;&#1080;.swf" TargetMode="Externa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13" Type="http://schemas.openxmlformats.org/officeDocument/2006/relationships/image" Target="../media/image15.png"/><Relationship Id="rId18" Type="http://schemas.openxmlformats.org/officeDocument/2006/relationships/image" Target="../media/image20.png"/><Relationship Id="rId3" Type="http://schemas.openxmlformats.org/officeDocument/2006/relationships/image" Target="../media/image5.png"/><Relationship Id="rId21" Type="http://schemas.openxmlformats.org/officeDocument/2006/relationships/image" Target="../media/image23.png"/><Relationship Id="rId7" Type="http://schemas.openxmlformats.org/officeDocument/2006/relationships/image" Target="../media/image9.png"/><Relationship Id="rId12" Type="http://schemas.openxmlformats.org/officeDocument/2006/relationships/image" Target="../media/image14.png"/><Relationship Id="rId17" Type="http://schemas.openxmlformats.org/officeDocument/2006/relationships/image" Target="../media/image19.png"/><Relationship Id="rId2" Type="http://schemas.openxmlformats.org/officeDocument/2006/relationships/notesSlide" Target="../notesSlides/notesSlide2.xml"/><Relationship Id="rId16" Type="http://schemas.openxmlformats.org/officeDocument/2006/relationships/image" Target="../media/image18.png"/><Relationship Id="rId20" Type="http://schemas.openxmlformats.org/officeDocument/2006/relationships/image" Target="../media/image22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8.png"/><Relationship Id="rId11" Type="http://schemas.openxmlformats.org/officeDocument/2006/relationships/image" Target="../media/image13.png"/><Relationship Id="rId5" Type="http://schemas.openxmlformats.org/officeDocument/2006/relationships/image" Target="../media/image7.png"/><Relationship Id="rId15" Type="http://schemas.openxmlformats.org/officeDocument/2006/relationships/image" Target="../media/image17.png"/><Relationship Id="rId23" Type="http://schemas.openxmlformats.org/officeDocument/2006/relationships/comments" Target="../comments/comment1.xml"/><Relationship Id="rId10" Type="http://schemas.openxmlformats.org/officeDocument/2006/relationships/image" Target="../media/image12.png"/><Relationship Id="rId19" Type="http://schemas.openxmlformats.org/officeDocument/2006/relationships/image" Target="../media/image21.png"/><Relationship Id="rId4" Type="http://schemas.openxmlformats.org/officeDocument/2006/relationships/image" Target="../media/image6.png"/><Relationship Id="rId9" Type="http://schemas.openxmlformats.org/officeDocument/2006/relationships/image" Target="../media/image11.png"/><Relationship Id="rId14" Type="http://schemas.openxmlformats.org/officeDocument/2006/relationships/image" Target="../media/image16.png"/><Relationship Id="rId22" Type="http://schemas.openxmlformats.org/officeDocument/2006/relationships/image" Target="../media/image24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13" Type="http://schemas.openxmlformats.org/officeDocument/2006/relationships/image" Target="../media/image15.png"/><Relationship Id="rId18" Type="http://schemas.openxmlformats.org/officeDocument/2006/relationships/image" Target="../media/image20.png"/><Relationship Id="rId3" Type="http://schemas.openxmlformats.org/officeDocument/2006/relationships/image" Target="../media/image5.png"/><Relationship Id="rId21" Type="http://schemas.openxmlformats.org/officeDocument/2006/relationships/image" Target="../media/image23.png"/><Relationship Id="rId7" Type="http://schemas.openxmlformats.org/officeDocument/2006/relationships/image" Target="../media/image9.png"/><Relationship Id="rId12" Type="http://schemas.openxmlformats.org/officeDocument/2006/relationships/image" Target="../media/image14.png"/><Relationship Id="rId17" Type="http://schemas.openxmlformats.org/officeDocument/2006/relationships/image" Target="../media/image19.png"/><Relationship Id="rId2" Type="http://schemas.openxmlformats.org/officeDocument/2006/relationships/notesSlide" Target="../notesSlides/notesSlide3.xml"/><Relationship Id="rId16" Type="http://schemas.openxmlformats.org/officeDocument/2006/relationships/image" Target="../media/image18.png"/><Relationship Id="rId20" Type="http://schemas.openxmlformats.org/officeDocument/2006/relationships/image" Target="../media/image22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8.png"/><Relationship Id="rId11" Type="http://schemas.openxmlformats.org/officeDocument/2006/relationships/image" Target="../media/image13.png"/><Relationship Id="rId5" Type="http://schemas.openxmlformats.org/officeDocument/2006/relationships/image" Target="../media/image7.png"/><Relationship Id="rId15" Type="http://schemas.openxmlformats.org/officeDocument/2006/relationships/image" Target="../media/image17.png"/><Relationship Id="rId10" Type="http://schemas.openxmlformats.org/officeDocument/2006/relationships/image" Target="../media/image12.png"/><Relationship Id="rId19" Type="http://schemas.openxmlformats.org/officeDocument/2006/relationships/image" Target="../media/image21.png"/><Relationship Id="rId4" Type="http://schemas.openxmlformats.org/officeDocument/2006/relationships/image" Target="../media/image6.png"/><Relationship Id="rId9" Type="http://schemas.openxmlformats.org/officeDocument/2006/relationships/image" Target="../media/image11.png"/><Relationship Id="rId14" Type="http://schemas.openxmlformats.org/officeDocument/2006/relationships/image" Target="../media/image16.png"/><Relationship Id="rId22" Type="http://schemas.openxmlformats.org/officeDocument/2006/relationships/image" Target="../media/image24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42910" y="1643050"/>
            <a:ext cx="7772400" cy="1828800"/>
          </a:xfrm>
        </p:spPr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Координатная сетка</a:t>
            </a:r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785786" y="4071942"/>
            <a:ext cx="7772400" cy="2071702"/>
          </a:xfrm>
        </p:spPr>
        <p:txBody>
          <a:bodyPr>
            <a:normAutofit fontScale="77500" lnSpcReduction="200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Информатика</a:t>
            </a:r>
          </a:p>
          <a:p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2 класс</a:t>
            </a:r>
          </a:p>
          <a:p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учитель МОУ «СОШ №56» </a:t>
            </a:r>
          </a:p>
          <a:p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Кемеровская обл.</a:t>
            </a:r>
          </a:p>
          <a:p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г. Новокузнецк</a:t>
            </a:r>
          </a:p>
          <a:p>
            <a:endParaRPr lang="ru-RU" b="1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r>
              <a:rPr lang="ru-RU" sz="2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Яценко </a:t>
            </a:r>
          </a:p>
          <a:p>
            <a:r>
              <a:rPr lang="ru-RU" sz="2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Наталья</a:t>
            </a:r>
          </a:p>
          <a:p>
            <a:r>
              <a:rPr lang="ru-RU" sz="2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Александровна</a:t>
            </a:r>
            <a:endParaRPr lang="ru-RU" sz="26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147" name="Text Box 3"/>
          <p:cNvSpPr txBox="1">
            <a:spLocks noChangeArrowheads="1"/>
          </p:cNvSpPr>
          <p:nvPr/>
        </p:nvSpPr>
        <p:spPr bwMode="auto">
          <a:xfrm>
            <a:off x="1817688" y="4913313"/>
            <a:ext cx="5508625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normalizeH="0" baseline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Твое место в классе определяется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normalizeH="0" baseline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номером ряда и номером парты,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normalizeH="0" baseline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за которой ты сидишь.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normalizeH="0" baseline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Это тоже </a:t>
            </a:r>
            <a:r>
              <a:rPr kumimoji="0" lang="ru-RU" sz="2400" b="1" i="1" u="none" strike="noStrike" normalizeH="0" baseline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координаты.</a:t>
            </a:r>
            <a:endParaRPr kumimoji="0" lang="ru-RU" sz="1800" b="1" i="0" u="none" strike="noStrike" normalizeH="0" baseline="0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Рисунок 3" descr="DSCF4326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33546" y="500042"/>
            <a:ext cx="5524538" cy="414340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Шашки, шахматы</a:t>
            </a:r>
            <a:endParaRPr lang="ru-RU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5" name="Рисунок 4" descr="шахматы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8662" y="1643050"/>
            <a:ext cx="3571900" cy="2471755"/>
          </a:xfrm>
          <a:prstGeom prst="rect">
            <a:avLst/>
          </a:prstGeom>
        </p:spPr>
      </p:pic>
      <p:pic>
        <p:nvPicPr>
          <p:cNvPr id="6" name="Рисунок 5" descr="шахматыы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57752" y="3071810"/>
            <a:ext cx="3429024" cy="2578626"/>
          </a:xfrm>
          <a:prstGeom prst="rect">
            <a:avLst/>
          </a:prstGeom>
        </p:spPr>
      </p:pic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5806440"/>
            <a:ext cx="8183880" cy="105156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7351" name="WordArt 183"/>
          <p:cNvSpPr>
            <a:spLocks noChangeArrowheads="1" noChangeShapeType="1" noTextEdit="1"/>
          </p:cNvSpPr>
          <p:nvPr/>
        </p:nvSpPr>
        <p:spPr bwMode="auto">
          <a:xfrm>
            <a:off x="2357422" y="285728"/>
            <a:ext cx="4400550" cy="523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rtl="0"/>
            <a:r>
              <a:rPr lang="ru-RU" sz="3600" b="1" kern="1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/>
                <a:cs typeface="Arial"/>
              </a:rPr>
              <a:t>Координаты бывают</a:t>
            </a:r>
            <a:endParaRPr lang="ru-RU" sz="3600" b="1" kern="1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/>
              <a:cs typeface="Arial"/>
            </a:endParaRPr>
          </a:p>
        </p:txBody>
      </p:sp>
      <p:sp>
        <p:nvSpPr>
          <p:cNvPr id="7352" name="Text Box 184"/>
          <p:cNvSpPr txBox="1">
            <a:spLocks noChangeArrowheads="1"/>
          </p:cNvSpPr>
          <p:nvPr/>
        </p:nvSpPr>
        <p:spPr bwMode="auto">
          <a:xfrm>
            <a:off x="428596" y="5516563"/>
            <a:ext cx="828680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normalizeH="0" baseline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Они нужны для точной </a:t>
            </a:r>
            <a:r>
              <a:rPr kumimoji="0" lang="en-US" sz="2400" b="1" i="0" u="none" strike="noStrike" normalizeH="0" baseline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kumimoji="0" lang="ru-RU" sz="2400" b="1" i="0" u="none" strike="noStrike" normalizeH="0" baseline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ориентации в пространстве</a:t>
            </a:r>
            <a:endParaRPr kumimoji="0" lang="ru-RU" sz="1800" b="1" i="0" u="none" strike="noStrike" normalizeH="0" baseline="0" dirty="0" smtClean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7353" name="Text Box 185"/>
          <p:cNvSpPr txBox="1">
            <a:spLocks noChangeArrowheads="1"/>
          </p:cNvSpPr>
          <p:nvPr/>
        </p:nvSpPr>
        <p:spPr bwMode="auto">
          <a:xfrm>
            <a:off x="989013" y="4725988"/>
            <a:ext cx="2925353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normalizeH="0" baseline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Географическими</a:t>
            </a:r>
            <a:endParaRPr kumimoji="0" lang="ru-RU" sz="1800" b="1" i="0" u="none" strike="noStrike" normalizeH="0" baseline="0" dirty="0" smtClean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7354" name="Text Box 186"/>
          <p:cNvSpPr txBox="1">
            <a:spLocks noChangeArrowheads="1"/>
          </p:cNvSpPr>
          <p:nvPr/>
        </p:nvSpPr>
        <p:spPr bwMode="auto">
          <a:xfrm>
            <a:off x="5494338" y="4725988"/>
            <a:ext cx="2946319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normalizeH="0" baseline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Математическими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0" name="Рисунок 9" descr="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472" y="1142984"/>
            <a:ext cx="3000396" cy="2250297"/>
          </a:xfrm>
          <a:prstGeom prst="rect">
            <a:avLst/>
          </a:prstGeom>
        </p:spPr>
      </p:pic>
      <p:pic>
        <p:nvPicPr>
          <p:cNvPr id="11" name="Рисунок 10" descr="6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86050" y="2500306"/>
            <a:ext cx="2143140" cy="2114565"/>
          </a:xfrm>
          <a:prstGeom prst="rect">
            <a:avLst/>
          </a:prstGeom>
        </p:spPr>
      </p:pic>
      <p:pic>
        <p:nvPicPr>
          <p:cNvPr id="12" name="Рисунок 11" descr="7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43570" y="1142984"/>
            <a:ext cx="2786082" cy="2630062"/>
          </a:xfrm>
          <a:prstGeom prst="rect">
            <a:avLst/>
          </a:prstGeom>
        </p:spPr>
      </p:pic>
      <p:grpSp>
        <p:nvGrpSpPr>
          <p:cNvPr id="1027" name="Group 3"/>
          <p:cNvGrpSpPr>
            <a:grpSpLocks/>
          </p:cNvGrpSpPr>
          <p:nvPr/>
        </p:nvGrpSpPr>
        <p:grpSpPr bwMode="auto">
          <a:xfrm>
            <a:off x="2786050" y="2500306"/>
            <a:ext cx="2143140" cy="2071702"/>
            <a:chOff x="2304" y="1344"/>
            <a:chExt cx="2160" cy="2160"/>
          </a:xfrm>
        </p:grpSpPr>
        <p:sp>
          <p:nvSpPr>
            <p:cNvPr id="1028" name="Oval 4"/>
            <p:cNvSpPr>
              <a:spLocks noChangeArrowheads="1"/>
            </p:cNvSpPr>
            <p:nvPr/>
          </p:nvSpPr>
          <p:spPr bwMode="auto">
            <a:xfrm>
              <a:off x="2304" y="1344"/>
              <a:ext cx="2160" cy="2160"/>
            </a:xfrm>
            <a:prstGeom prst="ellipse">
              <a:avLst/>
            </a:prstGeom>
            <a:noFill/>
            <a:ln w="76200">
              <a:solidFill>
                <a:srgbClr val="0033CC"/>
              </a:solidFill>
              <a:round/>
              <a:headEnd type="none" w="lg" len="lg"/>
              <a:tailEnd type="none" w="lg" len="lg"/>
            </a:ln>
            <a:effectLst/>
          </p:spPr>
          <p:txBody>
            <a:bodyPr vert="horz" wrap="non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pic>
          <p:nvPicPr>
            <p:cNvPr id="1029" name="Picture 5" descr="л"/>
            <p:cNvPicPr>
              <a:picLocks noChangeAspect="1" noChangeArrowheads="1" noCrop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2304" y="1344"/>
              <a:ext cx="2160" cy="2160"/>
            </a:xfrm>
            <a:prstGeom prst="rect">
              <a:avLst/>
            </a:prstGeom>
            <a:noFill/>
          </p:spPr>
        </p:pic>
      </p:grpSp>
    </p:spTree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3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73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73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52" grpId="0"/>
      <p:bldP spid="7353" grpId="0"/>
      <p:bldP spid="735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 noChangeArrowheads="1"/>
          </p:cNvSpPr>
          <p:nvPr>
            <p:ph type="title"/>
          </p:nvPr>
        </p:nvSpPr>
        <p:spPr>
          <a:xfrm>
            <a:off x="357158" y="0"/>
            <a:ext cx="8229600" cy="417513"/>
          </a:xfrm>
        </p:spPr>
        <p:txBody>
          <a:bodyPr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280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№ 51</a:t>
            </a:r>
          </a:p>
        </p:txBody>
      </p:sp>
      <p:sp useBgFill="1">
        <p:nvSpPr>
          <p:cNvPr id="61443" name="AutoShape 3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8243888" y="6381750"/>
            <a:ext cx="1187450" cy="476250"/>
          </a:xfrm>
          <a:prstGeom prst="actionButtonForwardNext">
            <a:avLst/>
          </a:prstGeom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61446" name="Rectangle 6"/>
          <p:cNvSpPr>
            <a:spLocks noChangeArrowheads="1"/>
          </p:cNvSpPr>
          <p:nvPr/>
        </p:nvSpPr>
        <p:spPr bwMode="auto">
          <a:xfrm>
            <a:off x="611188" y="2133600"/>
            <a:ext cx="7561262" cy="3959225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anchor="ctr"/>
          <a:lstStyle/>
          <a:p>
            <a:endParaRPr lang="ru-RU"/>
          </a:p>
        </p:txBody>
      </p:sp>
      <p:sp>
        <p:nvSpPr>
          <p:cNvPr id="61447" name="Freeform 7"/>
          <p:cNvSpPr>
            <a:spLocks/>
          </p:cNvSpPr>
          <p:nvPr/>
        </p:nvSpPr>
        <p:spPr bwMode="auto">
          <a:xfrm>
            <a:off x="395288" y="1773238"/>
            <a:ext cx="7993062" cy="360362"/>
          </a:xfrm>
          <a:custGeom>
            <a:avLst/>
            <a:gdLst/>
            <a:ahLst/>
            <a:cxnLst>
              <a:cxn ang="0">
                <a:pos x="136" y="227"/>
              </a:cxn>
              <a:cxn ang="0">
                <a:pos x="0" y="227"/>
              </a:cxn>
              <a:cxn ang="0">
                <a:pos x="363" y="0"/>
              </a:cxn>
              <a:cxn ang="0">
                <a:pos x="4808" y="0"/>
              </a:cxn>
              <a:cxn ang="0">
                <a:pos x="5035" y="227"/>
              </a:cxn>
              <a:cxn ang="0">
                <a:pos x="0" y="227"/>
              </a:cxn>
            </a:cxnLst>
            <a:rect l="0" t="0" r="r" b="b"/>
            <a:pathLst>
              <a:path w="5035" h="227">
                <a:moveTo>
                  <a:pt x="136" y="227"/>
                </a:moveTo>
                <a:lnTo>
                  <a:pt x="0" y="227"/>
                </a:lnTo>
                <a:lnTo>
                  <a:pt x="363" y="0"/>
                </a:lnTo>
                <a:lnTo>
                  <a:pt x="4808" y="0"/>
                </a:lnTo>
                <a:lnTo>
                  <a:pt x="5035" y="227"/>
                </a:lnTo>
                <a:lnTo>
                  <a:pt x="0" y="227"/>
                </a:lnTo>
              </a:path>
            </a:pathLst>
          </a:custGeom>
          <a:solidFill>
            <a:srgbClr val="000099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61448" name="Line 8"/>
          <p:cNvSpPr>
            <a:spLocks noChangeShapeType="1"/>
          </p:cNvSpPr>
          <p:nvPr/>
        </p:nvSpPr>
        <p:spPr bwMode="auto">
          <a:xfrm flipH="1" flipV="1">
            <a:off x="2051050" y="1628775"/>
            <a:ext cx="217488" cy="4318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61449" name="Line 9"/>
          <p:cNvSpPr>
            <a:spLocks noChangeShapeType="1"/>
          </p:cNvSpPr>
          <p:nvPr/>
        </p:nvSpPr>
        <p:spPr bwMode="auto">
          <a:xfrm flipH="1">
            <a:off x="1908175" y="1700213"/>
            <a:ext cx="431800" cy="144462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61450" name="Line 10"/>
          <p:cNvSpPr>
            <a:spLocks noChangeShapeType="1"/>
          </p:cNvSpPr>
          <p:nvPr/>
        </p:nvSpPr>
        <p:spPr bwMode="auto">
          <a:xfrm flipH="1">
            <a:off x="1979613" y="1844675"/>
            <a:ext cx="431800" cy="144463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61451" name="Rectangle 11"/>
          <p:cNvSpPr>
            <a:spLocks noChangeArrowheads="1"/>
          </p:cNvSpPr>
          <p:nvPr/>
        </p:nvSpPr>
        <p:spPr bwMode="auto">
          <a:xfrm>
            <a:off x="900113" y="5300663"/>
            <a:ext cx="792162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61452" name="Rectangle 12"/>
          <p:cNvSpPr>
            <a:spLocks noChangeArrowheads="1"/>
          </p:cNvSpPr>
          <p:nvPr/>
        </p:nvSpPr>
        <p:spPr bwMode="auto">
          <a:xfrm>
            <a:off x="900113" y="4581525"/>
            <a:ext cx="792162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61453" name="Rectangle 13"/>
          <p:cNvSpPr>
            <a:spLocks noChangeArrowheads="1"/>
          </p:cNvSpPr>
          <p:nvPr/>
        </p:nvSpPr>
        <p:spPr bwMode="auto">
          <a:xfrm>
            <a:off x="900113" y="3860800"/>
            <a:ext cx="792162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61454" name="Rectangle 14"/>
          <p:cNvSpPr>
            <a:spLocks noChangeArrowheads="1"/>
          </p:cNvSpPr>
          <p:nvPr/>
        </p:nvSpPr>
        <p:spPr bwMode="auto">
          <a:xfrm>
            <a:off x="900113" y="3213100"/>
            <a:ext cx="792162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61455" name="Rectangle 15"/>
          <p:cNvSpPr>
            <a:spLocks noChangeArrowheads="1"/>
          </p:cNvSpPr>
          <p:nvPr/>
        </p:nvSpPr>
        <p:spPr bwMode="auto">
          <a:xfrm>
            <a:off x="900113" y="2492375"/>
            <a:ext cx="792162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61456" name="Rectangle 16"/>
          <p:cNvSpPr>
            <a:spLocks noChangeArrowheads="1"/>
          </p:cNvSpPr>
          <p:nvPr/>
        </p:nvSpPr>
        <p:spPr bwMode="auto">
          <a:xfrm>
            <a:off x="2124075" y="5300663"/>
            <a:ext cx="792163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61457" name="Rectangle 17"/>
          <p:cNvSpPr>
            <a:spLocks noChangeArrowheads="1"/>
          </p:cNvSpPr>
          <p:nvPr/>
        </p:nvSpPr>
        <p:spPr bwMode="auto">
          <a:xfrm>
            <a:off x="3419475" y="5300663"/>
            <a:ext cx="792163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61458" name="Rectangle 18"/>
          <p:cNvSpPr>
            <a:spLocks noChangeArrowheads="1"/>
          </p:cNvSpPr>
          <p:nvPr/>
        </p:nvSpPr>
        <p:spPr bwMode="auto">
          <a:xfrm>
            <a:off x="4643438" y="5300663"/>
            <a:ext cx="792162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61459" name="Rectangle 19"/>
          <p:cNvSpPr>
            <a:spLocks noChangeArrowheads="1"/>
          </p:cNvSpPr>
          <p:nvPr/>
        </p:nvSpPr>
        <p:spPr bwMode="auto">
          <a:xfrm>
            <a:off x="5940425" y="5300663"/>
            <a:ext cx="792163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61460" name="Rectangle 20"/>
          <p:cNvSpPr>
            <a:spLocks noChangeArrowheads="1"/>
          </p:cNvSpPr>
          <p:nvPr/>
        </p:nvSpPr>
        <p:spPr bwMode="auto">
          <a:xfrm>
            <a:off x="7092950" y="5300663"/>
            <a:ext cx="792163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61461" name="Rectangle 21"/>
          <p:cNvSpPr>
            <a:spLocks noChangeArrowheads="1"/>
          </p:cNvSpPr>
          <p:nvPr/>
        </p:nvSpPr>
        <p:spPr bwMode="auto">
          <a:xfrm>
            <a:off x="2124075" y="4581525"/>
            <a:ext cx="792163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61462" name="Rectangle 22"/>
          <p:cNvSpPr>
            <a:spLocks noChangeArrowheads="1"/>
          </p:cNvSpPr>
          <p:nvPr/>
        </p:nvSpPr>
        <p:spPr bwMode="auto">
          <a:xfrm>
            <a:off x="2124075" y="3860800"/>
            <a:ext cx="792163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61463" name="Rectangle 23"/>
          <p:cNvSpPr>
            <a:spLocks noChangeArrowheads="1"/>
          </p:cNvSpPr>
          <p:nvPr/>
        </p:nvSpPr>
        <p:spPr bwMode="auto">
          <a:xfrm>
            <a:off x="2124075" y="3213100"/>
            <a:ext cx="792163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61464" name="Rectangle 24"/>
          <p:cNvSpPr>
            <a:spLocks noChangeArrowheads="1"/>
          </p:cNvSpPr>
          <p:nvPr/>
        </p:nvSpPr>
        <p:spPr bwMode="auto">
          <a:xfrm>
            <a:off x="2124075" y="2492375"/>
            <a:ext cx="792163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61465" name="Rectangle 25"/>
          <p:cNvSpPr>
            <a:spLocks noChangeArrowheads="1"/>
          </p:cNvSpPr>
          <p:nvPr/>
        </p:nvSpPr>
        <p:spPr bwMode="auto">
          <a:xfrm>
            <a:off x="3419475" y="4581525"/>
            <a:ext cx="792163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61466" name="Rectangle 26"/>
          <p:cNvSpPr>
            <a:spLocks noChangeArrowheads="1"/>
          </p:cNvSpPr>
          <p:nvPr/>
        </p:nvSpPr>
        <p:spPr bwMode="auto">
          <a:xfrm>
            <a:off x="3419475" y="3860800"/>
            <a:ext cx="792163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61467" name="Rectangle 27"/>
          <p:cNvSpPr>
            <a:spLocks noChangeArrowheads="1"/>
          </p:cNvSpPr>
          <p:nvPr/>
        </p:nvSpPr>
        <p:spPr bwMode="auto">
          <a:xfrm>
            <a:off x="3419475" y="3213100"/>
            <a:ext cx="792163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61468" name="Rectangle 28"/>
          <p:cNvSpPr>
            <a:spLocks noChangeArrowheads="1"/>
          </p:cNvSpPr>
          <p:nvPr/>
        </p:nvSpPr>
        <p:spPr bwMode="auto">
          <a:xfrm>
            <a:off x="3419475" y="2492375"/>
            <a:ext cx="792163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61469" name="Rectangle 29"/>
          <p:cNvSpPr>
            <a:spLocks noChangeArrowheads="1"/>
          </p:cNvSpPr>
          <p:nvPr/>
        </p:nvSpPr>
        <p:spPr bwMode="auto">
          <a:xfrm>
            <a:off x="7092950" y="4581525"/>
            <a:ext cx="792163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61470" name="Rectangle 30"/>
          <p:cNvSpPr>
            <a:spLocks noChangeArrowheads="1"/>
          </p:cNvSpPr>
          <p:nvPr/>
        </p:nvSpPr>
        <p:spPr bwMode="auto">
          <a:xfrm>
            <a:off x="7092950" y="3860800"/>
            <a:ext cx="792163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61471" name="Rectangle 31"/>
          <p:cNvSpPr>
            <a:spLocks noChangeArrowheads="1"/>
          </p:cNvSpPr>
          <p:nvPr/>
        </p:nvSpPr>
        <p:spPr bwMode="auto">
          <a:xfrm>
            <a:off x="7092950" y="3213100"/>
            <a:ext cx="792163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61472" name="Rectangle 32"/>
          <p:cNvSpPr>
            <a:spLocks noChangeArrowheads="1"/>
          </p:cNvSpPr>
          <p:nvPr/>
        </p:nvSpPr>
        <p:spPr bwMode="auto">
          <a:xfrm>
            <a:off x="7092950" y="2492375"/>
            <a:ext cx="792163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61473" name="Rectangle 33"/>
          <p:cNvSpPr>
            <a:spLocks noChangeArrowheads="1"/>
          </p:cNvSpPr>
          <p:nvPr/>
        </p:nvSpPr>
        <p:spPr bwMode="auto">
          <a:xfrm>
            <a:off x="5940425" y="4581525"/>
            <a:ext cx="792163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61474" name="Rectangle 34"/>
          <p:cNvSpPr>
            <a:spLocks noChangeArrowheads="1"/>
          </p:cNvSpPr>
          <p:nvPr/>
        </p:nvSpPr>
        <p:spPr bwMode="auto">
          <a:xfrm flipV="1">
            <a:off x="4643438" y="4581525"/>
            <a:ext cx="792162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61475" name="Rectangle 35"/>
          <p:cNvSpPr>
            <a:spLocks noChangeArrowheads="1"/>
          </p:cNvSpPr>
          <p:nvPr/>
        </p:nvSpPr>
        <p:spPr bwMode="auto">
          <a:xfrm>
            <a:off x="4643438" y="3860800"/>
            <a:ext cx="792162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61476" name="Rectangle 36"/>
          <p:cNvSpPr>
            <a:spLocks noChangeArrowheads="1"/>
          </p:cNvSpPr>
          <p:nvPr/>
        </p:nvSpPr>
        <p:spPr bwMode="auto">
          <a:xfrm>
            <a:off x="4643438" y="3213100"/>
            <a:ext cx="792162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61477" name="Rectangle 37"/>
          <p:cNvSpPr>
            <a:spLocks noChangeArrowheads="1"/>
          </p:cNvSpPr>
          <p:nvPr/>
        </p:nvSpPr>
        <p:spPr bwMode="auto">
          <a:xfrm>
            <a:off x="4643438" y="2492375"/>
            <a:ext cx="792162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61478" name="Rectangle 38"/>
          <p:cNvSpPr>
            <a:spLocks noChangeArrowheads="1"/>
          </p:cNvSpPr>
          <p:nvPr/>
        </p:nvSpPr>
        <p:spPr bwMode="auto">
          <a:xfrm>
            <a:off x="5940425" y="3860800"/>
            <a:ext cx="792163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61479" name="Rectangle 39"/>
          <p:cNvSpPr>
            <a:spLocks noChangeArrowheads="1"/>
          </p:cNvSpPr>
          <p:nvPr/>
        </p:nvSpPr>
        <p:spPr bwMode="auto">
          <a:xfrm>
            <a:off x="5940425" y="3213100"/>
            <a:ext cx="792163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61480" name="Rectangle 40"/>
          <p:cNvSpPr>
            <a:spLocks noChangeArrowheads="1"/>
          </p:cNvSpPr>
          <p:nvPr/>
        </p:nvSpPr>
        <p:spPr bwMode="auto">
          <a:xfrm>
            <a:off x="5929322" y="2500306"/>
            <a:ext cx="792163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61481" name="WordArt 41"/>
          <p:cNvSpPr>
            <a:spLocks noChangeArrowheads="1" noChangeShapeType="1" noTextEdit="1"/>
          </p:cNvSpPr>
          <p:nvPr/>
        </p:nvSpPr>
        <p:spPr bwMode="auto">
          <a:xfrm>
            <a:off x="250825" y="5300663"/>
            <a:ext cx="200025" cy="4000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800" b="1" kern="1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/>
                <a:cs typeface="Arial"/>
              </a:rPr>
              <a:t>1</a:t>
            </a:r>
          </a:p>
        </p:txBody>
      </p:sp>
      <p:sp>
        <p:nvSpPr>
          <p:cNvPr id="61482" name="WordArt 42"/>
          <p:cNvSpPr>
            <a:spLocks noChangeArrowheads="1" noChangeShapeType="1" noTextEdit="1"/>
          </p:cNvSpPr>
          <p:nvPr/>
        </p:nvSpPr>
        <p:spPr bwMode="auto">
          <a:xfrm>
            <a:off x="250825" y="4581525"/>
            <a:ext cx="200025" cy="4000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800" b="1" kern="1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/>
                <a:cs typeface="Arial"/>
              </a:rPr>
              <a:t>2</a:t>
            </a:r>
          </a:p>
        </p:txBody>
      </p:sp>
      <p:sp>
        <p:nvSpPr>
          <p:cNvPr id="61483" name="WordArt 43"/>
          <p:cNvSpPr>
            <a:spLocks noChangeArrowheads="1" noChangeShapeType="1" noTextEdit="1"/>
          </p:cNvSpPr>
          <p:nvPr/>
        </p:nvSpPr>
        <p:spPr bwMode="auto">
          <a:xfrm>
            <a:off x="250825" y="3860800"/>
            <a:ext cx="200025" cy="4000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800" b="1" kern="1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/>
                <a:cs typeface="Arial"/>
              </a:rPr>
              <a:t>3</a:t>
            </a:r>
          </a:p>
        </p:txBody>
      </p:sp>
      <p:sp>
        <p:nvSpPr>
          <p:cNvPr id="61484" name="WordArt 44"/>
          <p:cNvSpPr>
            <a:spLocks noChangeArrowheads="1" noChangeShapeType="1" noTextEdit="1"/>
          </p:cNvSpPr>
          <p:nvPr/>
        </p:nvSpPr>
        <p:spPr bwMode="auto">
          <a:xfrm>
            <a:off x="250825" y="3213100"/>
            <a:ext cx="200025" cy="4000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800" b="1" kern="1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/>
                <a:cs typeface="Arial"/>
              </a:rPr>
              <a:t>4</a:t>
            </a:r>
          </a:p>
        </p:txBody>
      </p:sp>
      <p:sp>
        <p:nvSpPr>
          <p:cNvPr id="61485" name="WordArt 45"/>
          <p:cNvSpPr>
            <a:spLocks noChangeArrowheads="1" noChangeShapeType="1" noTextEdit="1"/>
          </p:cNvSpPr>
          <p:nvPr/>
        </p:nvSpPr>
        <p:spPr bwMode="auto">
          <a:xfrm>
            <a:off x="250825" y="2492375"/>
            <a:ext cx="200025" cy="4000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800" b="1" kern="1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/>
                <a:cs typeface="Arial"/>
              </a:rPr>
              <a:t>5</a:t>
            </a:r>
          </a:p>
        </p:txBody>
      </p:sp>
      <p:sp>
        <p:nvSpPr>
          <p:cNvPr id="61486" name="WordArt 46"/>
          <p:cNvSpPr>
            <a:spLocks noChangeArrowheads="1" noChangeShapeType="1" noTextEdit="1"/>
          </p:cNvSpPr>
          <p:nvPr/>
        </p:nvSpPr>
        <p:spPr bwMode="auto">
          <a:xfrm>
            <a:off x="1187450" y="6165850"/>
            <a:ext cx="200025" cy="4000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800" b="1" kern="1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/>
                <a:cs typeface="Arial"/>
              </a:rPr>
              <a:t>1</a:t>
            </a:r>
          </a:p>
        </p:txBody>
      </p:sp>
      <p:sp>
        <p:nvSpPr>
          <p:cNvPr id="61487" name="WordArt 47"/>
          <p:cNvSpPr>
            <a:spLocks noChangeArrowheads="1" noChangeShapeType="1" noTextEdit="1"/>
          </p:cNvSpPr>
          <p:nvPr/>
        </p:nvSpPr>
        <p:spPr bwMode="auto">
          <a:xfrm>
            <a:off x="2411413" y="6165850"/>
            <a:ext cx="200025" cy="4000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800" b="1" kern="1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/>
                <a:cs typeface="Arial"/>
              </a:rPr>
              <a:t>2</a:t>
            </a:r>
          </a:p>
        </p:txBody>
      </p:sp>
      <p:sp>
        <p:nvSpPr>
          <p:cNvPr id="61488" name="WordArt 48"/>
          <p:cNvSpPr>
            <a:spLocks noChangeArrowheads="1" noChangeShapeType="1" noTextEdit="1"/>
          </p:cNvSpPr>
          <p:nvPr/>
        </p:nvSpPr>
        <p:spPr bwMode="auto">
          <a:xfrm>
            <a:off x="3708400" y="6165850"/>
            <a:ext cx="200025" cy="4000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800" b="1" kern="1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/>
                <a:cs typeface="Arial"/>
              </a:rPr>
              <a:t>3</a:t>
            </a:r>
          </a:p>
        </p:txBody>
      </p:sp>
      <p:sp>
        <p:nvSpPr>
          <p:cNvPr id="61489" name="WordArt 49"/>
          <p:cNvSpPr>
            <a:spLocks noChangeArrowheads="1" noChangeShapeType="1" noTextEdit="1"/>
          </p:cNvSpPr>
          <p:nvPr/>
        </p:nvSpPr>
        <p:spPr bwMode="auto">
          <a:xfrm>
            <a:off x="4932363" y="6165850"/>
            <a:ext cx="200025" cy="4000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800" b="1" kern="1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/>
                <a:cs typeface="Arial"/>
              </a:rPr>
              <a:t>4</a:t>
            </a:r>
          </a:p>
        </p:txBody>
      </p:sp>
      <p:sp>
        <p:nvSpPr>
          <p:cNvPr id="61490" name="WordArt 50"/>
          <p:cNvSpPr>
            <a:spLocks noChangeArrowheads="1" noChangeShapeType="1" noTextEdit="1"/>
          </p:cNvSpPr>
          <p:nvPr/>
        </p:nvSpPr>
        <p:spPr bwMode="auto">
          <a:xfrm>
            <a:off x="6227763" y="6165850"/>
            <a:ext cx="200025" cy="4000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800" b="1" kern="1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/>
                <a:cs typeface="Arial"/>
              </a:rPr>
              <a:t>5</a:t>
            </a:r>
          </a:p>
        </p:txBody>
      </p:sp>
      <p:sp>
        <p:nvSpPr>
          <p:cNvPr id="61491" name="WordArt 51"/>
          <p:cNvSpPr>
            <a:spLocks noChangeArrowheads="1" noChangeShapeType="1" noTextEdit="1"/>
          </p:cNvSpPr>
          <p:nvPr/>
        </p:nvSpPr>
        <p:spPr bwMode="auto">
          <a:xfrm>
            <a:off x="7380288" y="6165850"/>
            <a:ext cx="200025" cy="4000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800" b="1" kern="1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/>
                <a:cs typeface="Arial"/>
              </a:rPr>
              <a:t>6</a:t>
            </a:r>
          </a:p>
        </p:txBody>
      </p:sp>
      <p:sp>
        <p:nvSpPr>
          <p:cNvPr id="61492" name="Rectangle 52"/>
          <p:cNvSpPr>
            <a:spLocks noChangeArrowheads="1"/>
          </p:cNvSpPr>
          <p:nvPr/>
        </p:nvSpPr>
        <p:spPr bwMode="auto">
          <a:xfrm>
            <a:off x="6084888" y="1844675"/>
            <a:ext cx="142875" cy="144463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61493" name="Rectangle 53"/>
          <p:cNvSpPr>
            <a:spLocks noChangeArrowheads="1"/>
          </p:cNvSpPr>
          <p:nvPr/>
        </p:nvSpPr>
        <p:spPr bwMode="auto">
          <a:xfrm>
            <a:off x="6011863" y="1773238"/>
            <a:ext cx="288925" cy="730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pic>
        <p:nvPicPr>
          <p:cNvPr id="1026" name="Picture 2" descr="Рисунок167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2976" y="5286388"/>
            <a:ext cx="500066" cy="458218"/>
          </a:xfrm>
          <a:prstGeom prst="rect">
            <a:avLst/>
          </a:prstGeom>
          <a:noFill/>
        </p:spPr>
      </p:pic>
      <p:pic>
        <p:nvPicPr>
          <p:cNvPr id="1034" name="Picture 10" descr="dog2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428992" y="2500306"/>
            <a:ext cx="809609" cy="499318"/>
          </a:xfrm>
          <a:prstGeom prst="rect">
            <a:avLst/>
          </a:prstGeom>
          <a:noFill/>
        </p:spPr>
      </p:pic>
      <p:pic>
        <p:nvPicPr>
          <p:cNvPr id="1036" name="Picture 12" descr="azazu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072330" y="4143380"/>
            <a:ext cx="855663" cy="1034693"/>
          </a:xfrm>
          <a:prstGeom prst="rect">
            <a:avLst/>
          </a:prstGeom>
          <a:noFill/>
        </p:spPr>
      </p:pic>
      <p:pic>
        <p:nvPicPr>
          <p:cNvPr id="1037" name="Picture 13" descr="afficher_image566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714876" y="4357694"/>
            <a:ext cx="623862" cy="744587"/>
          </a:xfrm>
          <a:prstGeom prst="rect">
            <a:avLst/>
          </a:prstGeom>
          <a:noFill/>
        </p:spPr>
      </p:pic>
      <p:pic>
        <p:nvPicPr>
          <p:cNvPr id="1039" name="Picture 15" descr="Рисунок11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285984" y="3071810"/>
            <a:ext cx="428628" cy="655005"/>
          </a:xfrm>
          <a:prstGeom prst="rect">
            <a:avLst/>
          </a:prstGeom>
          <a:noFill/>
        </p:spPr>
      </p:pic>
      <p:pic>
        <p:nvPicPr>
          <p:cNvPr id="1040" name="Picture 16" descr="hps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072198" y="3714752"/>
            <a:ext cx="642942" cy="597936"/>
          </a:xfrm>
          <a:prstGeom prst="rect">
            <a:avLst/>
          </a:prstGeom>
          <a:noFill/>
        </p:spPr>
      </p:pic>
      <p:cxnSp>
        <p:nvCxnSpPr>
          <p:cNvPr id="67" name="Прямая со стрелкой 66"/>
          <p:cNvCxnSpPr>
            <a:endCxn id="1039" idx="2"/>
          </p:cNvCxnSpPr>
          <p:nvPr/>
        </p:nvCxnSpPr>
        <p:spPr>
          <a:xfrm rot="5400000" flipH="1" flipV="1">
            <a:off x="1363322" y="4863792"/>
            <a:ext cx="2273953" cy="1588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WordArt 47"/>
          <p:cNvSpPr>
            <a:spLocks noChangeArrowheads="1" noChangeShapeType="1" noTextEdit="1"/>
          </p:cNvSpPr>
          <p:nvPr/>
        </p:nvSpPr>
        <p:spPr bwMode="auto">
          <a:xfrm>
            <a:off x="2428860" y="6143644"/>
            <a:ext cx="200025" cy="4000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800" b="1" kern="1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/>
                <a:cs typeface="Arial"/>
              </a:rPr>
              <a:t>2</a:t>
            </a:r>
          </a:p>
        </p:txBody>
      </p:sp>
      <p:cxnSp>
        <p:nvCxnSpPr>
          <p:cNvPr id="69" name="Прямая со стрелкой 68"/>
          <p:cNvCxnSpPr>
            <a:endCxn id="1039" idx="1"/>
          </p:cNvCxnSpPr>
          <p:nvPr/>
        </p:nvCxnSpPr>
        <p:spPr>
          <a:xfrm flipV="1">
            <a:off x="642910" y="3399313"/>
            <a:ext cx="1643074" cy="29688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3" name="WordArt 44"/>
          <p:cNvSpPr>
            <a:spLocks noChangeArrowheads="1" noChangeShapeType="1" noTextEdit="1"/>
          </p:cNvSpPr>
          <p:nvPr/>
        </p:nvSpPr>
        <p:spPr bwMode="auto">
          <a:xfrm>
            <a:off x="214282" y="3214686"/>
            <a:ext cx="200025" cy="4000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800" b="1" kern="1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/>
                <a:cs typeface="Arial"/>
              </a:rPr>
              <a:t>4</a:t>
            </a:r>
          </a:p>
        </p:txBody>
      </p:sp>
      <p:sp>
        <p:nvSpPr>
          <p:cNvPr id="70" name="Rectangle 5"/>
          <p:cNvSpPr>
            <a:spLocks noChangeArrowheads="1"/>
          </p:cNvSpPr>
          <p:nvPr/>
        </p:nvSpPr>
        <p:spPr bwMode="auto">
          <a:xfrm>
            <a:off x="428596" y="642918"/>
            <a:ext cx="8715404" cy="7209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20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а) </a:t>
            </a:r>
            <a:r>
              <a:rPr lang="ru-RU" sz="2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Определи адреса девочки, мальчика, программиста</a:t>
            </a:r>
            <a:r>
              <a:rPr lang="ru-RU" sz="20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/>
            </a:r>
            <a:br>
              <a:rPr lang="ru-RU" sz="20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endParaRPr lang="ru-RU" sz="2000" b="1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r>
              <a:rPr lang="ru-RU" sz="2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б</a:t>
            </a:r>
            <a:r>
              <a:rPr lang="ru-RU" sz="20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) </a:t>
            </a:r>
            <a:r>
              <a:rPr lang="ru-RU" sz="2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Кто живёт по адресам (подъезд, этаж): (3;5), (5;3), (6;2).</a:t>
            </a:r>
            <a:endParaRPr lang="ru-RU" sz="20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0 L 0.04236 -0.425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" y="-21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2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63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3.33333E-6 L 0.33178 0.00208 " pathEditMode="relative" rAng="0" ptsTypes="AA">
                                      <p:cBhvr>
                                        <p:cTn id="20" dur="2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6" y="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" grpId="0"/>
      <p:bldP spid="8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 noChangeArrowheads="1"/>
          </p:cNvSpPr>
          <p:nvPr>
            <p:ph type="title"/>
          </p:nvPr>
        </p:nvSpPr>
        <p:spPr>
          <a:xfrm>
            <a:off x="357158" y="0"/>
            <a:ext cx="8229600" cy="417513"/>
          </a:xfrm>
        </p:spPr>
        <p:txBody>
          <a:bodyPr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280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№ 51</a:t>
            </a:r>
          </a:p>
        </p:txBody>
      </p:sp>
      <p:sp useBgFill="1">
        <p:nvSpPr>
          <p:cNvPr id="61443" name="AutoShape 3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8243888" y="6381750"/>
            <a:ext cx="1187450" cy="476250"/>
          </a:xfrm>
          <a:prstGeom prst="actionButtonForwardNext">
            <a:avLst/>
          </a:prstGeom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61446" name="Rectangle 6"/>
          <p:cNvSpPr>
            <a:spLocks noChangeArrowheads="1"/>
          </p:cNvSpPr>
          <p:nvPr/>
        </p:nvSpPr>
        <p:spPr bwMode="auto">
          <a:xfrm>
            <a:off x="611188" y="2133600"/>
            <a:ext cx="7561262" cy="3959225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anchor="ctr"/>
          <a:lstStyle/>
          <a:p>
            <a:endParaRPr lang="ru-RU"/>
          </a:p>
        </p:txBody>
      </p:sp>
      <p:sp>
        <p:nvSpPr>
          <p:cNvPr id="61447" name="Freeform 7"/>
          <p:cNvSpPr>
            <a:spLocks/>
          </p:cNvSpPr>
          <p:nvPr/>
        </p:nvSpPr>
        <p:spPr bwMode="auto">
          <a:xfrm>
            <a:off x="395288" y="1773238"/>
            <a:ext cx="7993062" cy="360362"/>
          </a:xfrm>
          <a:custGeom>
            <a:avLst/>
            <a:gdLst/>
            <a:ahLst/>
            <a:cxnLst>
              <a:cxn ang="0">
                <a:pos x="136" y="227"/>
              </a:cxn>
              <a:cxn ang="0">
                <a:pos x="0" y="227"/>
              </a:cxn>
              <a:cxn ang="0">
                <a:pos x="363" y="0"/>
              </a:cxn>
              <a:cxn ang="0">
                <a:pos x="4808" y="0"/>
              </a:cxn>
              <a:cxn ang="0">
                <a:pos x="5035" y="227"/>
              </a:cxn>
              <a:cxn ang="0">
                <a:pos x="0" y="227"/>
              </a:cxn>
            </a:cxnLst>
            <a:rect l="0" t="0" r="r" b="b"/>
            <a:pathLst>
              <a:path w="5035" h="227">
                <a:moveTo>
                  <a:pt x="136" y="227"/>
                </a:moveTo>
                <a:lnTo>
                  <a:pt x="0" y="227"/>
                </a:lnTo>
                <a:lnTo>
                  <a:pt x="363" y="0"/>
                </a:lnTo>
                <a:lnTo>
                  <a:pt x="4808" y="0"/>
                </a:lnTo>
                <a:lnTo>
                  <a:pt x="5035" y="227"/>
                </a:lnTo>
                <a:lnTo>
                  <a:pt x="0" y="227"/>
                </a:lnTo>
              </a:path>
            </a:pathLst>
          </a:custGeom>
          <a:solidFill>
            <a:srgbClr val="000099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61448" name="Line 8"/>
          <p:cNvSpPr>
            <a:spLocks noChangeShapeType="1"/>
          </p:cNvSpPr>
          <p:nvPr/>
        </p:nvSpPr>
        <p:spPr bwMode="auto">
          <a:xfrm flipH="1" flipV="1">
            <a:off x="2051050" y="1628775"/>
            <a:ext cx="217488" cy="4318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61449" name="Line 9"/>
          <p:cNvSpPr>
            <a:spLocks noChangeShapeType="1"/>
          </p:cNvSpPr>
          <p:nvPr/>
        </p:nvSpPr>
        <p:spPr bwMode="auto">
          <a:xfrm flipH="1">
            <a:off x="1908175" y="1700213"/>
            <a:ext cx="431800" cy="144462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61450" name="Line 10"/>
          <p:cNvSpPr>
            <a:spLocks noChangeShapeType="1"/>
          </p:cNvSpPr>
          <p:nvPr/>
        </p:nvSpPr>
        <p:spPr bwMode="auto">
          <a:xfrm flipH="1">
            <a:off x="1979613" y="1844675"/>
            <a:ext cx="431800" cy="144463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61451" name="Rectangle 11"/>
          <p:cNvSpPr>
            <a:spLocks noChangeArrowheads="1"/>
          </p:cNvSpPr>
          <p:nvPr/>
        </p:nvSpPr>
        <p:spPr bwMode="auto">
          <a:xfrm>
            <a:off x="900113" y="5300663"/>
            <a:ext cx="792162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61452" name="Rectangle 12"/>
          <p:cNvSpPr>
            <a:spLocks noChangeArrowheads="1"/>
          </p:cNvSpPr>
          <p:nvPr/>
        </p:nvSpPr>
        <p:spPr bwMode="auto">
          <a:xfrm>
            <a:off x="900113" y="4581525"/>
            <a:ext cx="792162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61453" name="Rectangle 13"/>
          <p:cNvSpPr>
            <a:spLocks noChangeArrowheads="1"/>
          </p:cNvSpPr>
          <p:nvPr/>
        </p:nvSpPr>
        <p:spPr bwMode="auto">
          <a:xfrm>
            <a:off x="900113" y="3860800"/>
            <a:ext cx="792162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61454" name="Rectangle 14"/>
          <p:cNvSpPr>
            <a:spLocks noChangeArrowheads="1"/>
          </p:cNvSpPr>
          <p:nvPr/>
        </p:nvSpPr>
        <p:spPr bwMode="auto">
          <a:xfrm>
            <a:off x="900113" y="3213100"/>
            <a:ext cx="792162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61455" name="Rectangle 15"/>
          <p:cNvSpPr>
            <a:spLocks noChangeArrowheads="1"/>
          </p:cNvSpPr>
          <p:nvPr/>
        </p:nvSpPr>
        <p:spPr bwMode="auto">
          <a:xfrm>
            <a:off x="900113" y="2492375"/>
            <a:ext cx="792162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61456" name="Rectangle 16"/>
          <p:cNvSpPr>
            <a:spLocks noChangeArrowheads="1"/>
          </p:cNvSpPr>
          <p:nvPr/>
        </p:nvSpPr>
        <p:spPr bwMode="auto">
          <a:xfrm>
            <a:off x="2124075" y="5300663"/>
            <a:ext cx="792163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61457" name="Rectangle 17"/>
          <p:cNvSpPr>
            <a:spLocks noChangeArrowheads="1"/>
          </p:cNvSpPr>
          <p:nvPr/>
        </p:nvSpPr>
        <p:spPr bwMode="auto">
          <a:xfrm>
            <a:off x="3419475" y="5300663"/>
            <a:ext cx="792163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61458" name="Rectangle 18"/>
          <p:cNvSpPr>
            <a:spLocks noChangeArrowheads="1"/>
          </p:cNvSpPr>
          <p:nvPr/>
        </p:nvSpPr>
        <p:spPr bwMode="auto">
          <a:xfrm>
            <a:off x="4643438" y="5300663"/>
            <a:ext cx="792162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61459" name="Rectangle 19"/>
          <p:cNvSpPr>
            <a:spLocks noChangeArrowheads="1"/>
          </p:cNvSpPr>
          <p:nvPr/>
        </p:nvSpPr>
        <p:spPr bwMode="auto">
          <a:xfrm>
            <a:off x="5940425" y="5300663"/>
            <a:ext cx="792163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61460" name="Rectangle 20"/>
          <p:cNvSpPr>
            <a:spLocks noChangeArrowheads="1"/>
          </p:cNvSpPr>
          <p:nvPr/>
        </p:nvSpPr>
        <p:spPr bwMode="auto">
          <a:xfrm>
            <a:off x="7092950" y="5300663"/>
            <a:ext cx="792163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61461" name="Rectangle 21"/>
          <p:cNvSpPr>
            <a:spLocks noChangeArrowheads="1"/>
          </p:cNvSpPr>
          <p:nvPr/>
        </p:nvSpPr>
        <p:spPr bwMode="auto">
          <a:xfrm>
            <a:off x="2124075" y="4581525"/>
            <a:ext cx="792163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61462" name="Rectangle 22"/>
          <p:cNvSpPr>
            <a:spLocks noChangeArrowheads="1"/>
          </p:cNvSpPr>
          <p:nvPr/>
        </p:nvSpPr>
        <p:spPr bwMode="auto">
          <a:xfrm>
            <a:off x="2124075" y="3860800"/>
            <a:ext cx="792163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61463" name="Rectangle 23"/>
          <p:cNvSpPr>
            <a:spLocks noChangeArrowheads="1"/>
          </p:cNvSpPr>
          <p:nvPr/>
        </p:nvSpPr>
        <p:spPr bwMode="auto">
          <a:xfrm>
            <a:off x="2124075" y="3213100"/>
            <a:ext cx="792163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61464" name="Rectangle 24"/>
          <p:cNvSpPr>
            <a:spLocks noChangeArrowheads="1"/>
          </p:cNvSpPr>
          <p:nvPr/>
        </p:nvSpPr>
        <p:spPr bwMode="auto">
          <a:xfrm>
            <a:off x="2124075" y="2492375"/>
            <a:ext cx="792163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61465" name="Rectangle 25"/>
          <p:cNvSpPr>
            <a:spLocks noChangeArrowheads="1"/>
          </p:cNvSpPr>
          <p:nvPr/>
        </p:nvSpPr>
        <p:spPr bwMode="auto">
          <a:xfrm>
            <a:off x="3419475" y="4581525"/>
            <a:ext cx="792163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61466" name="Rectangle 26"/>
          <p:cNvSpPr>
            <a:spLocks noChangeArrowheads="1"/>
          </p:cNvSpPr>
          <p:nvPr/>
        </p:nvSpPr>
        <p:spPr bwMode="auto">
          <a:xfrm>
            <a:off x="3419475" y="3860800"/>
            <a:ext cx="792163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61467" name="Rectangle 27"/>
          <p:cNvSpPr>
            <a:spLocks noChangeArrowheads="1"/>
          </p:cNvSpPr>
          <p:nvPr/>
        </p:nvSpPr>
        <p:spPr bwMode="auto">
          <a:xfrm>
            <a:off x="3419475" y="3213100"/>
            <a:ext cx="792163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61468" name="Rectangle 28"/>
          <p:cNvSpPr>
            <a:spLocks noChangeArrowheads="1"/>
          </p:cNvSpPr>
          <p:nvPr/>
        </p:nvSpPr>
        <p:spPr bwMode="auto">
          <a:xfrm>
            <a:off x="3419475" y="2492375"/>
            <a:ext cx="792163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61469" name="Rectangle 29"/>
          <p:cNvSpPr>
            <a:spLocks noChangeArrowheads="1"/>
          </p:cNvSpPr>
          <p:nvPr/>
        </p:nvSpPr>
        <p:spPr bwMode="auto">
          <a:xfrm>
            <a:off x="7092950" y="4581525"/>
            <a:ext cx="792163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61470" name="Rectangle 30"/>
          <p:cNvSpPr>
            <a:spLocks noChangeArrowheads="1"/>
          </p:cNvSpPr>
          <p:nvPr/>
        </p:nvSpPr>
        <p:spPr bwMode="auto">
          <a:xfrm>
            <a:off x="7092950" y="3860800"/>
            <a:ext cx="792163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61471" name="Rectangle 31"/>
          <p:cNvSpPr>
            <a:spLocks noChangeArrowheads="1"/>
          </p:cNvSpPr>
          <p:nvPr/>
        </p:nvSpPr>
        <p:spPr bwMode="auto">
          <a:xfrm>
            <a:off x="7092950" y="3213100"/>
            <a:ext cx="792163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61472" name="Rectangle 32"/>
          <p:cNvSpPr>
            <a:spLocks noChangeArrowheads="1"/>
          </p:cNvSpPr>
          <p:nvPr/>
        </p:nvSpPr>
        <p:spPr bwMode="auto">
          <a:xfrm>
            <a:off x="7092950" y="2492375"/>
            <a:ext cx="792163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61473" name="Rectangle 33"/>
          <p:cNvSpPr>
            <a:spLocks noChangeArrowheads="1"/>
          </p:cNvSpPr>
          <p:nvPr/>
        </p:nvSpPr>
        <p:spPr bwMode="auto">
          <a:xfrm>
            <a:off x="5940425" y="4581525"/>
            <a:ext cx="792163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61474" name="Rectangle 34"/>
          <p:cNvSpPr>
            <a:spLocks noChangeArrowheads="1"/>
          </p:cNvSpPr>
          <p:nvPr/>
        </p:nvSpPr>
        <p:spPr bwMode="auto">
          <a:xfrm flipV="1">
            <a:off x="4643438" y="4581525"/>
            <a:ext cx="792162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61475" name="Rectangle 35"/>
          <p:cNvSpPr>
            <a:spLocks noChangeArrowheads="1"/>
          </p:cNvSpPr>
          <p:nvPr/>
        </p:nvSpPr>
        <p:spPr bwMode="auto">
          <a:xfrm>
            <a:off x="4643438" y="3860800"/>
            <a:ext cx="792162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61476" name="Rectangle 36"/>
          <p:cNvSpPr>
            <a:spLocks noChangeArrowheads="1"/>
          </p:cNvSpPr>
          <p:nvPr/>
        </p:nvSpPr>
        <p:spPr bwMode="auto">
          <a:xfrm>
            <a:off x="4643438" y="3213100"/>
            <a:ext cx="792162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61477" name="Rectangle 37"/>
          <p:cNvSpPr>
            <a:spLocks noChangeArrowheads="1"/>
          </p:cNvSpPr>
          <p:nvPr/>
        </p:nvSpPr>
        <p:spPr bwMode="auto">
          <a:xfrm>
            <a:off x="4643438" y="2492375"/>
            <a:ext cx="792162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61478" name="Rectangle 38"/>
          <p:cNvSpPr>
            <a:spLocks noChangeArrowheads="1"/>
          </p:cNvSpPr>
          <p:nvPr/>
        </p:nvSpPr>
        <p:spPr bwMode="auto">
          <a:xfrm>
            <a:off x="5940425" y="3860800"/>
            <a:ext cx="792163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61479" name="Rectangle 39"/>
          <p:cNvSpPr>
            <a:spLocks noChangeArrowheads="1"/>
          </p:cNvSpPr>
          <p:nvPr/>
        </p:nvSpPr>
        <p:spPr bwMode="auto">
          <a:xfrm>
            <a:off x="5940425" y="3213100"/>
            <a:ext cx="792163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61480" name="Rectangle 40"/>
          <p:cNvSpPr>
            <a:spLocks noChangeArrowheads="1"/>
          </p:cNvSpPr>
          <p:nvPr/>
        </p:nvSpPr>
        <p:spPr bwMode="auto">
          <a:xfrm>
            <a:off x="5929322" y="2500306"/>
            <a:ext cx="792163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61481" name="WordArt 41"/>
          <p:cNvSpPr>
            <a:spLocks noChangeArrowheads="1" noChangeShapeType="1" noTextEdit="1"/>
          </p:cNvSpPr>
          <p:nvPr/>
        </p:nvSpPr>
        <p:spPr bwMode="auto">
          <a:xfrm>
            <a:off x="250825" y="5300663"/>
            <a:ext cx="200025" cy="4000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800" b="1" kern="1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/>
                <a:cs typeface="Arial"/>
              </a:rPr>
              <a:t>1</a:t>
            </a:r>
          </a:p>
        </p:txBody>
      </p:sp>
      <p:sp>
        <p:nvSpPr>
          <p:cNvPr id="61482" name="WordArt 42"/>
          <p:cNvSpPr>
            <a:spLocks noChangeArrowheads="1" noChangeShapeType="1" noTextEdit="1"/>
          </p:cNvSpPr>
          <p:nvPr/>
        </p:nvSpPr>
        <p:spPr bwMode="auto">
          <a:xfrm>
            <a:off x="250825" y="4581525"/>
            <a:ext cx="200025" cy="4000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800" b="1" kern="1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/>
                <a:cs typeface="Arial"/>
              </a:rPr>
              <a:t>2</a:t>
            </a:r>
          </a:p>
        </p:txBody>
      </p:sp>
      <p:sp>
        <p:nvSpPr>
          <p:cNvPr id="61483" name="WordArt 43"/>
          <p:cNvSpPr>
            <a:spLocks noChangeArrowheads="1" noChangeShapeType="1" noTextEdit="1"/>
          </p:cNvSpPr>
          <p:nvPr/>
        </p:nvSpPr>
        <p:spPr bwMode="auto">
          <a:xfrm>
            <a:off x="250825" y="3860800"/>
            <a:ext cx="200025" cy="4000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800" b="1" kern="1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/>
                <a:cs typeface="Arial"/>
              </a:rPr>
              <a:t>3</a:t>
            </a:r>
          </a:p>
        </p:txBody>
      </p:sp>
      <p:sp>
        <p:nvSpPr>
          <p:cNvPr id="61484" name="WordArt 44"/>
          <p:cNvSpPr>
            <a:spLocks noChangeArrowheads="1" noChangeShapeType="1" noTextEdit="1"/>
          </p:cNvSpPr>
          <p:nvPr/>
        </p:nvSpPr>
        <p:spPr bwMode="auto">
          <a:xfrm>
            <a:off x="250825" y="3213100"/>
            <a:ext cx="200025" cy="4000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800" b="1" kern="1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/>
                <a:cs typeface="Arial"/>
              </a:rPr>
              <a:t>4</a:t>
            </a:r>
          </a:p>
        </p:txBody>
      </p:sp>
      <p:sp>
        <p:nvSpPr>
          <p:cNvPr id="61485" name="WordArt 45"/>
          <p:cNvSpPr>
            <a:spLocks noChangeArrowheads="1" noChangeShapeType="1" noTextEdit="1"/>
          </p:cNvSpPr>
          <p:nvPr/>
        </p:nvSpPr>
        <p:spPr bwMode="auto">
          <a:xfrm>
            <a:off x="250825" y="2492375"/>
            <a:ext cx="200025" cy="4000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800" b="1" kern="1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/>
                <a:cs typeface="Arial"/>
              </a:rPr>
              <a:t>5</a:t>
            </a:r>
          </a:p>
        </p:txBody>
      </p:sp>
      <p:sp>
        <p:nvSpPr>
          <p:cNvPr id="61486" name="WordArt 46"/>
          <p:cNvSpPr>
            <a:spLocks noChangeArrowheads="1" noChangeShapeType="1" noTextEdit="1"/>
          </p:cNvSpPr>
          <p:nvPr/>
        </p:nvSpPr>
        <p:spPr bwMode="auto">
          <a:xfrm>
            <a:off x="1187450" y="6165850"/>
            <a:ext cx="200025" cy="4000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800" b="1" kern="1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/>
                <a:cs typeface="Arial"/>
              </a:rPr>
              <a:t>1</a:t>
            </a:r>
          </a:p>
        </p:txBody>
      </p:sp>
      <p:sp>
        <p:nvSpPr>
          <p:cNvPr id="61487" name="WordArt 47"/>
          <p:cNvSpPr>
            <a:spLocks noChangeArrowheads="1" noChangeShapeType="1" noTextEdit="1"/>
          </p:cNvSpPr>
          <p:nvPr/>
        </p:nvSpPr>
        <p:spPr bwMode="auto">
          <a:xfrm>
            <a:off x="2411413" y="6165850"/>
            <a:ext cx="200025" cy="4000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800" b="1" kern="1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/>
                <a:cs typeface="Arial"/>
              </a:rPr>
              <a:t>2</a:t>
            </a:r>
          </a:p>
        </p:txBody>
      </p:sp>
      <p:sp>
        <p:nvSpPr>
          <p:cNvPr id="61488" name="WordArt 48"/>
          <p:cNvSpPr>
            <a:spLocks noChangeArrowheads="1" noChangeShapeType="1" noTextEdit="1"/>
          </p:cNvSpPr>
          <p:nvPr/>
        </p:nvSpPr>
        <p:spPr bwMode="auto">
          <a:xfrm>
            <a:off x="3708400" y="6165850"/>
            <a:ext cx="200025" cy="4000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800" b="1" kern="1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/>
                <a:cs typeface="Arial"/>
              </a:rPr>
              <a:t>3</a:t>
            </a:r>
          </a:p>
        </p:txBody>
      </p:sp>
      <p:sp>
        <p:nvSpPr>
          <p:cNvPr id="61489" name="WordArt 49"/>
          <p:cNvSpPr>
            <a:spLocks noChangeArrowheads="1" noChangeShapeType="1" noTextEdit="1"/>
          </p:cNvSpPr>
          <p:nvPr/>
        </p:nvSpPr>
        <p:spPr bwMode="auto">
          <a:xfrm>
            <a:off x="4932363" y="6165850"/>
            <a:ext cx="200025" cy="4000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800" b="1" kern="1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/>
                <a:cs typeface="Arial"/>
              </a:rPr>
              <a:t>4</a:t>
            </a:r>
          </a:p>
        </p:txBody>
      </p:sp>
      <p:sp>
        <p:nvSpPr>
          <p:cNvPr id="61490" name="WordArt 50"/>
          <p:cNvSpPr>
            <a:spLocks noChangeArrowheads="1" noChangeShapeType="1" noTextEdit="1"/>
          </p:cNvSpPr>
          <p:nvPr/>
        </p:nvSpPr>
        <p:spPr bwMode="auto">
          <a:xfrm>
            <a:off x="6227763" y="6165850"/>
            <a:ext cx="200025" cy="4000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800" b="1" kern="1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/>
                <a:cs typeface="Arial"/>
              </a:rPr>
              <a:t>5</a:t>
            </a:r>
          </a:p>
        </p:txBody>
      </p:sp>
      <p:sp>
        <p:nvSpPr>
          <p:cNvPr id="61491" name="WordArt 51"/>
          <p:cNvSpPr>
            <a:spLocks noChangeArrowheads="1" noChangeShapeType="1" noTextEdit="1"/>
          </p:cNvSpPr>
          <p:nvPr/>
        </p:nvSpPr>
        <p:spPr bwMode="auto">
          <a:xfrm>
            <a:off x="7380288" y="6165850"/>
            <a:ext cx="200025" cy="4000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800" b="1" kern="1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/>
                <a:cs typeface="Arial"/>
              </a:rPr>
              <a:t>6</a:t>
            </a:r>
          </a:p>
        </p:txBody>
      </p:sp>
      <p:sp>
        <p:nvSpPr>
          <p:cNvPr id="61492" name="Rectangle 52"/>
          <p:cNvSpPr>
            <a:spLocks noChangeArrowheads="1"/>
          </p:cNvSpPr>
          <p:nvPr/>
        </p:nvSpPr>
        <p:spPr bwMode="auto">
          <a:xfrm>
            <a:off x="6084888" y="1844675"/>
            <a:ext cx="142875" cy="144463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61493" name="Rectangle 53"/>
          <p:cNvSpPr>
            <a:spLocks noChangeArrowheads="1"/>
          </p:cNvSpPr>
          <p:nvPr/>
        </p:nvSpPr>
        <p:spPr bwMode="auto">
          <a:xfrm>
            <a:off x="6011863" y="1773238"/>
            <a:ext cx="288925" cy="730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pic>
        <p:nvPicPr>
          <p:cNvPr id="1026" name="Picture 2" descr="Рисунок167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2976" y="5286388"/>
            <a:ext cx="500066" cy="458218"/>
          </a:xfrm>
          <a:prstGeom prst="rect">
            <a:avLst/>
          </a:prstGeom>
          <a:noFill/>
        </p:spPr>
      </p:pic>
      <p:pic>
        <p:nvPicPr>
          <p:cNvPr id="1034" name="Picture 10" descr="dog2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428992" y="2500306"/>
            <a:ext cx="809609" cy="499318"/>
          </a:xfrm>
          <a:prstGeom prst="rect">
            <a:avLst/>
          </a:prstGeom>
          <a:noFill/>
        </p:spPr>
      </p:pic>
      <p:pic>
        <p:nvPicPr>
          <p:cNvPr id="1036" name="Picture 12" descr="azazu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072330" y="4143380"/>
            <a:ext cx="855663" cy="1034693"/>
          </a:xfrm>
          <a:prstGeom prst="rect">
            <a:avLst/>
          </a:prstGeom>
          <a:noFill/>
        </p:spPr>
      </p:pic>
      <p:pic>
        <p:nvPicPr>
          <p:cNvPr id="1037" name="Picture 13" descr="afficher_image566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714876" y="4357694"/>
            <a:ext cx="623862" cy="744587"/>
          </a:xfrm>
          <a:prstGeom prst="rect">
            <a:avLst/>
          </a:prstGeom>
          <a:noFill/>
        </p:spPr>
      </p:pic>
      <p:pic>
        <p:nvPicPr>
          <p:cNvPr id="1039" name="Picture 15" descr="Рисунок11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285984" y="3071810"/>
            <a:ext cx="428628" cy="655005"/>
          </a:xfrm>
          <a:prstGeom prst="rect">
            <a:avLst/>
          </a:prstGeom>
          <a:noFill/>
        </p:spPr>
      </p:pic>
      <p:pic>
        <p:nvPicPr>
          <p:cNvPr id="1040" name="Picture 16" descr="hps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072198" y="3714752"/>
            <a:ext cx="642942" cy="597936"/>
          </a:xfrm>
          <a:prstGeom prst="rect">
            <a:avLst/>
          </a:prstGeom>
          <a:noFill/>
        </p:spPr>
      </p:pic>
      <p:sp>
        <p:nvSpPr>
          <p:cNvPr id="79" name="Rectangle 5"/>
          <p:cNvSpPr>
            <a:spLocks noChangeArrowheads="1"/>
          </p:cNvSpPr>
          <p:nvPr/>
        </p:nvSpPr>
        <p:spPr bwMode="auto">
          <a:xfrm>
            <a:off x="2786050" y="3071810"/>
            <a:ext cx="1285884" cy="642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(2</a:t>
            </a:r>
            <a:r>
              <a:rPr lang="ru-RU" sz="32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, </a:t>
            </a:r>
            <a:r>
              <a:rPr lang="ru-RU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4)</a:t>
            </a:r>
            <a:endParaRPr lang="ru-RU" sz="32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cxnSp>
        <p:nvCxnSpPr>
          <p:cNvPr id="65" name="Прямая со стрелкой 64"/>
          <p:cNvCxnSpPr/>
          <p:nvPr/>
        </p:nvCxnSpPr>
        <p:spPr>
          <a:xfrm rot="5400000" flipH="1" flipV="1">
            <a:off x="4500562" y="5500702"/>
            <a:ext cx="1143803" cy="795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  <a:scene3d>
            <a:camera prst="orthographicFront"/>
            <a:lightRig rig="threePt" dir="t"/>
          </a:scene3d>
          <a:sp3d prstMaterial="plastic">
            <a:bevelT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WordArt 49"/>
          <p:cNvSpPr>
            <a:spLocks noChangeArrowheads="1" noChangeShapeType="1" noTextEdit="1"/>
          </p:cNvSpPr>
          <p:nvPr/>
        </p:nvSpPr>
        <p:spPr bwMode="auto">
          <a:xfrm>
            <a:off x="4929190" y="6143644"/>
            <a:ext cx="200025" cy="4000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800" b="1" kern="1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/>
                <a:cs typeface="Arial"/>
              </a:rPr>
              <a:t>4</a:t>
            </a:r>
          </a:p>
        </p:txBody>
      </p:sp>
      <p:cxnSp>
        <p:nvCxnSpPr>
          <p:cNvPr id="68" name="Прямая со стрелкой 67"/>
          <p:cNvCxnSpPr/>
          <p:nvPr/>
        </p:nvCxnSpPr>
        <p:spPr>
          <a:xfrm flipV="1">
            <a:off x="642910" y="4786322"/>
            <a:ext cx="4214842" cy="1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WordArt 42"/>
          <p:cNvSpPr>
            <a:spLocks noChangeArrowheads="1" noChangeShapeType="1" noTextEdit="1"/>
          </p:cNvSpPr>
          <p:nvPr/>
        </p:nvSpPr>
        <p:spPr bwMode="auto">
          <a:xfrm>
            <a:off x="228571" y="4572008"/>
            <a:ext cx="200025" cy="4000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800" b="1" kern="1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/>
                <a:cs typeface="Arial"/>
              </a:rPr>
              <a:t>2</a:t>
            </a:r>
          </a:p>
        </p:txBody>
      </p:sp>
      <p:sp>
        <p:nvSpPr>
          <p:cNvPr id="66" name="Rectangle 5"/>
          <p:cNvSpPr>
            <a:spLocks noChangeArrowheads="1"/>
          </p:cNvSpPr>
          <p:nvPr/>
        </p:nvSpPr>
        <p:spPr bwMode="auto">
          <a:xfrm>
            <a:off x="428596" y="642918"/>
            <a:ext cx="8715404" cy="7209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20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а) </a:t>
            </a:r>
            <a:r>
              <a:rPr lang="ru-RU" sz="2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Определи адреса девочки, мальчика, программиста</a:t>
            </a:r>
            <a:r>
              <a:rPr lang="ru-RU" sz="20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/>
            </a:r>
            <a:br>
              <a:rPr lang="ru-RU" sz="20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endParaRPr lang="ru-RU" sz="2000" b="1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r>
              <a:rPr lang="ru-RU" sz="2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б</a:t>
            </a:r>
            <a:r>
              <a:rPr lang="ru-RU" sz="20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) </a:t>
            </a:r>
            <a:r>
              <a:rPr lang="ru-RU" sz="2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Кто живёт по адресам (подъезд, этаж): (3;5), (5;3), (6;2).</a:t>
            </a:r>
            <a:endParaRPr lang="ru-RU" sz="20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06024 -0.22546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0" y="-11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2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63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3.33333E-6 L 0.62153 0.00371 " pathEditMode="relative" rAng="0" ptsTypes="AA">
                                      <p:cBhvr>
                                        <p:cTn id="20" dur="2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1" y="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" grpId="0"/>
      <p:bldP spid="7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 noChangeArrowheads="1"/>
          </p:cNvSpPr>
          <p:nvPr>
            <p:ph type="title"/>
          </p:nvPr>
        </p:nvSpPr>
        <p:spPr>
          <a:xfrm>
            <a:off x="357158" y="0"/>
            <a:ext cx="8229600" cy="417513"/>
          </a:xfrm>
        </p:spPr>
        <p:txBody>
          <a:bodyPr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280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№ 51</a:t>
            </a:r>
          </a:p>
        </p:txBody>
      </p:sp>
      <p:sp useBgFill="1">
        <p:nvSpPr>
          <p:cNvPr id="61443" name="AutoShape 3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8243888" y="6381750"/>
            <a:ext cx="1187450" cy="476250"/>
          </a:xfrm>
          <a:prstGeom prst="actionButtonForwardNext">
            <a:avLst/>
          </a:prstGeom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61446" name="Rectangle 6"/>
          <p:cNvSpPr>
            <a:spLocks noChangeArrowheads="1"/>
          </p:cNvSpPr>
          <p:nvPr/>
        </p:nvSpPr>
        <p:spPr bwMode="auto">
          <a:xfrm>
            <a:off x="611188" y="2133600"/>
            <a:ext cx="7561262" cy="3959225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anchor="ctr"/>
          <a:lstStyle/>
          <a:p>
            <a:endParaRPr lang="ru-RU"/>
          </a:p>
        </p:txBody>
      </p:sp>
      <p:sp>
        <p:nvSpPr>
          <p:cNvPr id="61447" name="Freeform 7"/>
          <p:cNvSpPr>
            <a:spLocks/>
          </p:cNvSpPr>
          <p:nvPr/>
        </p:nvSpPr>
        <p:spPr bwMode="auto">
          <a:xfrm>
            <a:off x="395288" y="1773238"/>
            <a:ext cx="7993062" cy="360362"/>
          </a:xfrm>
          <a:custGeom>
            <a:avLst/>
            <a:gdLst/>
            <a:ahLst/>
            <a:cxnLst>
              <a:cxn ang="0">
                <a:pos x="136" y="227"/>
              </a:cxn>
              <a:cxn ang="0">
                <a:pos x="0" y="227"/>
              </a:cxn>
              <a:cxn ang="0">
                <a:pos x="363" y="0"/>
              </a:cxn>
              <a:cxn ang="0">
                <a:pos x="4808" y="0"/>
              </a:cxn>
              <a:cxn ang="0">
                <a:pos x="5035" y="227"/>
              </a:cxn>
              <a:cxn ang="0">
                <a:pos x="0" y="227"/>
              </a:cxn>
            </a:cxnLst>
            <a:rect l="0" t="0" r="r" b="b"/>
            <a:pathLst>
              <a:path w="5035" h="227">
                <a:moveTo>
                  <a:pt x="136" y="227"/>
                </a:moveTo>
                <a:lnTo>
                  <a:pt x="0" y="227"/>
                </a:lnTo>
                <a:lnTo>
                  <a:pt x="363" y="0"/>
                </a:lnTo>
                <a:lnTo>
                  <a:pt x="4808" y="0"/>
                </a:lnTo>
                <a:lnTo>
                  <a:pt x="5035" y="227"/>
                </a:lnTo>
                <a:lnTo>
                  <a:pt x="0" y="227"/>
                </a:lnTo>
              </a:path>
            </a:pathLst>
          </a:custGeom>
          <a:solidFill>
            <a:srgbClr val="000099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61448" name="Line 8"/>
          <p:cNvSpPr>
            <a:spLocks noChangeShapeType="1"/>
          </p:cNvSpPr>
          <p:nvPr/>
        </p:nvSpPr>
        <p:spPr bwMode="auto">
          <a:xfrm flipH="1" flipV="1">
            <a:off x="2051050" y="1628775"/>
            <a:ext cx="217488" cy="4318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61449" name="Line 9"/>
          <p:cNvSpPr>
            <a:spLocks noChangeShapeType="1"/>
          </p:cNvSpPr>
          <p:nvPr/>
        </p:nvSpPr>
        <p:spPr bwMode="auto">
          <a:xfrm flipH="1">
            <a:off x="1908175" y="1700213"/>
            <a:ext cx="431800" cy="144462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61450" name="Line 10"/>
          <p:cNvSpPr>
            <a:spLocks noChangeShapeType="1"/>
          </p:cNvSpPr>
          <p:nvPr/>
        </p:nvSpPr>
        <p:spPr bwMode="auto">
          <a:xfrm flipH="1">
            <a:off x="1979613" y="1844675"/>
            <a:ext cx="431800" cy="144463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61451" name="Rectangle 11"/>
          <p:cNvSpPr>
            <a:spLocks noChangeArrowheads="1"/>
          </p:cNvSpPr>
          <p:nvPr/>
        </p:nvSpPr>
        <p:spPr bwMode="auto">
          <a:xfrm>
            <a:off x="900113" y="5300663"/>
            <a:ext cx="792162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61452" name="Rectangle 12"/>
          <p:cNvSpPr>
            <a:spLocks noChangeArrowheads="1"/>
          </p:cNvSpPr>
          <p:nvPr/>
        </p:nvSpPr>
        <p:spPr bwMode="auto">
          <a:xfrm>
            <a:off x="900113" y="4581525"/>
            <a:ext cx="792162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61453" name="Rectangle 13"/>
          <p:cNvSpPr>
            <a:spLocks noChangeArrowheads="1"/>
          </p:cNvSpPr>
          <p:nvPr/>
        </p:nvSpPr>
        <p:spPr bwMode="auto">
          <a:xfrm>
            <a:off x="900113" y="3860800"/>
            <a:ext cx="792162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61454" name="Rectangle 14"/>
          <p:cNvSpPr>
            <a:spLocks noChangeArrowheads="1"/>
          </p:cNvSpPr>
          <p:nvPr/>
        </p:nvSpPr>
        <p:spPr bwMode="auto">
          <a:xfrm>
            <a:off x="900113" y="3213100"/>
            <a:ext cx="792162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61455" name="Rectangle 15"/>
          <p:cNvSpPr>
            <a:spLocks noChangeArrowheads="1"/>
          </p:cNvSpPr>
          <p:nvPr/>
        </p:nvSpPr>
        <p:spPr bwMode="auto">
          <a:xfrm>
            <a:off x="900113" y="2492375"/>
            <a:ext cx="792162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61456" name="Rectangle 16"/>
          <p:cNvSpPr>
            <a:spLocks noChangeArrowheads="1"/>
          </p:cNvSpPr>
          <p:nvPr/>
        </p:nvSpPr>
        <p:spPr bwMode="auto">
          <a:xfrm>
            <a:off x="2124075" y="5300663"/>
            <a:ext cx="792163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61457" name="Rectangle 17"/>
          <p:cNvSpPr>
            <a:spLocks noChangeArrowheads="1"/>
          </p:cNvSpPr>
          <p:nvPr/>
        </p:nvSpPr>
        <p:spPr bwMode="auto">
          <a:xfrm>
            <a:off x="3419475" y="5300663"/>
            <a:ext cx="792163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61458" name="Rectangle 18"/>
          <p:cNvSpPr>
            <a:spLocks noChangeArrowheads="1"/>
          </p:cNvSpPr>
          <p:nvPr/>
        </p:nvSpPr>
        <p:spPr bwMode="auto">
          <a:xfrm>
            <a:off x="4643438" y="5300663"/>
            <a:ext cx="792162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61459" name="Rectangle 19"/>
          <p:cNvSpPr>
            <a:spLocks noChangeArrowheads="1"/>
          </p:cNvSpPr>
          <p:nvPr/>
        </p:nvSpPr>
        <p:spPr bwMode="auto">
          <a:xfrm>
            <a:off x="5940425" y="5300663"/>
            <a:ext cx="792163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61460" name="Rectangle 20"/>
          <p:cNvSpPr>
            <a:spLocks noChangeArrowheads="1"/>
          </p:cNvSpPr>
          <p:nvPr/>
        </p:nvSpPr>
        <p:spPr bwMode="auto">
          <a:xfrm>
            <a:off x="7092950" y="5300663"/>
            <a:ext cx="792163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61461" name="Rectangle 21"/>
          <p:cNvSpPr>
            <a:spLocks noChangeArrowheads="1"/>
          </p:cNvSpPr>
          <p:nvPr/>
        </p:nvSpPr>
        <p:spPr bwMode="auto">
          <a:xfrm>
            <a:off x="2124075" y="4581525"/>
            <a:ext cx="792163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61462" name="Rectangle 22"/>
          <p:cNvSpPr>
            <a:spLocks noChangeArrowheads="1"/>
          </p:cNvSpPr>
          <p:nvPr/>
        </p:nvSpPr>
        <p:spPr bwMode="auto">
          <a:xfrm>
            <a:off x="2124075" y="3860800"/>
            <a:ext cx="792163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61463" name="Rectangle 23"/>
          <p:cNvSpPr>
            <a:spLocks noChangeArrowheads="1"/>
          </p:cNvSpPr>
          <p:nvPr/>
        </p:nvSpPr>
        <p:spPr bwMode="auto">
          <a:xfrm>
            <a:off x="2124075" y="3213100"/>
            <a:ext cx="792163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61464" name="Rectangle 24"/>
          <p:cNvSpPr>
            <a:spLocks noChangeArrowheads="1"/>
          </p:cNvSpPr>
          <p:nvPr/>
        </p:nvSpPr>
        <p:spPr bwMode="auto">
          <a:xfrm>
            <a:off x="2124075" y="2492375"/>
            <a:ext cx="792163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61465" name="Rectangle 25"/>
          <p:cNvSpPr>
            <a:spLocks noChangeArrowheads="1"/>
          </p:cNvSpPr>
          <p:nvPr/>
        </p:nvSpPr>
        <p:spPr bwMode="auto">
          <a:xfrm>
            <a:off x="3419475" y="4581525"/>
            <a:ext cx="792163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61466" name="Rectangle 26"/>
          <p:cNvSpPr>
            <a:spLocks noChangeArrowheads="1"/>
          </p:cNvSpPr>
          <p:nvPr/>
        </p:nvSpPr>
        <p:spPr bwMode="auto">
          <a:xfrm>
            <a:off x="3419475" y="3860800"/>
            <a:ext cx="792163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61467" name="Rectangle 27"/>
          <p:cNvSpPr>
            <a:spLocks noChangeArrowheads="1"/>
          </p:cNvSpPr>
          <p:nvPr/>
        </p:nvSpPr>
        <p:spPr bwMode="auto">
          <a:xfrm>
            <a:off x="3419475" y="3213100"/>
            <a:ext cx="792163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61468" name="Rectangle 28"/>
          <p:cNvSpPr>
            <a:spLocks noChangeArrowheads="1"/>
          </p:cNvSpPr>
          <p:nvPr/>
        </p:nvSpPr>
        <p:spPr bwMode="auto">
          <a:xfrm>
            <a:off x="3419475" y="2492375"/>
            <a:ext cx="792163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61469" name="Rectangle 29"/>
          <p:cNvSpPr>
            <a:spLocks noChangeArrowheads="1"/>
          </p:cNvSpPr>
          <p:nvPr/>
        </p:nvSpPr>
        <p:spPr bwMode="auto">
          <a:xfrm>
            <a:off x="7092950" y="4581525"/>
            <a:ext cx="792163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61470" name="Rectangle 30"/>
          <p:cNvSpPr>
            <a:spLocks noChangeArrowheads="1"/>
          </p:cNvSpPr>
          <p:nvPr/>
        </p:nvSpPr>
        <p:spPr bwMode="auto">
          <a:xfrm>
            <a:off x="7092950" y="3860800"/>
            <a:ext cx="792163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61471" name="Rectangle 31"/>
          <p:cNvSpPr>
            <a:spLocks noChangeArrowheads="1"/>
          </p:cNvSpPr>
          <p:nvPr/>
        </p:nvSpPr>
        <p:spPr bwMode="auto">
          <a:xfrm>
            <a:off x="7092950" y="3213100"/>
            <a:ext cx="792163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61472" name="Rectangle 32"/>
          <p:cNvSpPr>
            <a:spLocks noChangeArrowheads="1"/>
          </p:cNvSpPr>
          <p:nvPr/>
        </p:nvSpPr>
        <p:spPr bwMode="auto">
          <a:xfrm>
            <a:off x="7092950" y="2492375"/>
            <a:ext cx="792163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61473" name="Rectangle 33"/>
          <p:cNvSpPr>
            <a:spLocks noChangeArrowheads="1"/>
          </p:cNvSpPr>
          <p:nvPr/>
        </p:nvSpPr>
        <p:spPr bwMode="auto">
          <a:xfrm>
            <a:off x="5940425" y="4581525"/>
            <a:ext cx="792163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61474" name="Rectangle 34"/>
          <p:cNvSpPr>
            <a:spLocks noChangeArrowheads="1"/>
          </p:cNvSpPr>
          <p:nvPr/>
        </p:nvSpPr>
        <p:spPr bwMode="auto">
          <a:xfrm flipV="1">
            <a:off x="4643438" y="4581525"/>
            <a:ext cx="792162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61475" name="Rectangle 35"/>
          <p:cNvSpPr>
            <a:spLocks noChangeArrowheads="1"/>
          </p:cNvSpPr>
          <p:nvPr/>
        </p:nvSpPr>
        <p:spPr bwMode="auto">
          <a:xfrm>
            <a:off x="4643438" y="3860800"/>
            <a:ext cx="792162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61476" name="Rectangle 36"/>
          <p:cNvSpPr>
            <a:spLocks noChangeArrowheads="1"/>
          </p:cNvSpPr>
          <p:nvPr/>
        </p:nvSpPr>
        <p:spPr bwMode="auto">
          <a:xfrm>
            <a:off x="4643438" y="3213100"/>
            <a:ext cx="792162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61477" name="Rectangle 37"/>
          <p:cNvSpPr>
            <a:spLocks noChangeArrowheads="1"/>
          </p:cNvSpPr>
          <p:nvPr/>
        </p:nvSpPr>
        <p:spPr bwMode="auto">
          <a:xfrm>
            <a:off x="4643438" y="2492375"/>
            <a:ext cx="792162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61478" name="Rectangle 38"/>
          <p:cNvSpPr>
            <a:spLocks noChangeArrowheads="1"/>
          </p:cNvSpPr>
          <p:nvPr/>
        </p:nvSpPr>
        <p:spPr bwMode="auto">
          <a:xfrm>
            <a:off x="5940425" y="3860800"/>
            <a:ext cx="792163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61479" name="Rectangle 39"/>
          <p:cNvSpPr>
            <a:spLocks noChangeArrowheads="1"/>
          </p:cNvSpPr>
          <p:nvPr/>
        </p:nvSpPr>
        <p:spPr bwMode="auto">
          <a:xfrm>
            <a:off x="5940425" y="3213100"/>
            <a:ext cx="792163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61480" name="Rectangle 40"/>
          <p:cNvSpPr>
            <a:spLocks noChangeArrowheads="1"/>
          </p:cNvSpPr>
          <p:nvPr/>
        </p:nvSpPr>
        <p:spPr bwMode="auto">
          <a:xfrm>
            <a:off x="5929322" y="2500306"/>
            <a:ext cx="792163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61481" name="WordArt 41"/>
          <p:cNvSpPr>
            <a:spLocks noChangeArrowheads="1" noChangeShapeType="1" noTextEdit="1"/>
          </p:cNvSpPr>
          <p:nvPr/>
        </p:nvSpPr>
        <p:spPr bwMode="auto">
          <a:xfrm>
            <a:off x="228571" y="5286388"/>
            <a:ext cx="200025" cy="4000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800" b="1" kern="1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/>
                <a:cs typeface="Arial"/>
              </a:rPr>
              <a:t>1</a:t>
            </a:r>
          </a:p>
        </p:txBody>
      </p:sp>
      <p:sp>
        <p:nvSpPr>
          <p:cNvPr id="61482" name="WordArt 42"/>
          <p:cNvSpPr>
            <a:spLocks noChangeArrowheads="1" noChangeShapeType="1" noTextEdit="1"/>
          </p:cNvSpPr>
          <p:nvPr/>
        </p:nvSpPr>
        <p:spPr bwMode="auto">
          <a:xfrm>
            <a:off x="250825" y="4581525"/>
            <a:ext cx="200025" cy="4000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800" b="1" kern="1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/>
                <a:cs typeface="Arial"/>
              </a:rPr>
              <a:t>2</a:t>
            </a:r>
          </a:p>
        </p:txBody>
      </p:sp>
      <p:sp>
        <p:nvSpPr>
          <p:cNvPr id="61483" name="WordArt 43"/>
          <p:cNvSpPr>
            <a:spLocks noChangeArrowheads="1" noChangeShapeType="1" noTextEdit="1"/>
          </p:cNvSpPr>
          <p:nvPr/>
        </p:nvSpPr>
        <p:spPr bwMode="auto">
          <a:xfrm>
            <a:off x="250825" y="3860800"/>
            <a:ext cx="200025" cy="4000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800" b="1" kern="1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/>
                <a:cs typeface="Arial"/>
              </a:rPr>
              <a:t>3</a:t>
            </a:r>
          </a:p>
        </p:txBody>
      </p:sp>
      <p:sp>
        <p:nvSpPr>
          <p:cNvPr id="61484" name="WordArt 44"/>
          <p:cNvSpPr>
            <a:spLocks noChangeArrowheads="1" noChangeShapeType="1" noTextEdit="1"/>
          </p:cNvSpPr>
          <p:nvPr/>
        </p:nvSpPr>
        <p:spPr bwMode="auto">
          <a:xfrm>
            <a:off x="250825" y="3213100"/>
            <a:ext cx="200025" cy="4000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800" b="1" kern="1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/>
                <a:cs typeface="Arial"/>
              </a:rPr>
              <a:t>4</a:t>
            </a:r>
          </a:p>
        </p:txBody>
      </p:sp>
      <p:sp>
        <p:nvSpPr>
          <p:cNvPr id="61485" name="WordArt 45"/>
          <p:cNvSpPr>
            <a:spLocks noChangeArrowheads="1" noChangeShapeType="1" noTextEdit="1"/>
          </p:cNvSpPr>
          <p:nvPr/>
        </p:nvSpPr>
        <p:spPr bwMode="auto">
          <a:xfrm>
            <a:off x="250825" y="2492375"/>
            <a:ext cx="200025" cy="4000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800" b="1" kern="1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/>
                <a:cs typeface="Arial"/>
              </a:rPr>
              <a:t>5</a:t>
            </a:r>
          </a:p>
        </p:txBody>
      </p:sp>
      <p:sp>
        <p:nvSpPr>
          <p:cNvPr id="61486" name="WordArt 46"/>
          <p:cNvSpPr>
            <a:spLocks noChangeArrowheads="1" noChangeShapeType="1" noTextEdit="1"/>
          </p:cNvSpPr>
          <p:nvPr/>
        </p:nvSpPr>
        <p:spPr bwMode="auto">
          <a:xfrm>
            <a:off x="1187450" y="6165850"/>
            <a:ext cx="200025" cy="4000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800" b="1" kern="1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/>
                <a:cs typeface="Arial"/>
              </a:rPr>
              <a:t>1</a:t>
            </a:r>
          </a:p>
        </p:txBody>
      </p:sp>
      <p:sp>
        <p:nvSpPr>
          <p:cNvPr id="61487" name="WordArt 47"/>
          <p:cNvSpPr>
            <a:spLocks noChangeArrowheads="1" noChangeShapeType="1" noTextEdit="1"/>
          </p:cNvSpPr>
          <p:nvPr/>
        </p:nvSpPr>
        <p:spPr bwMode="auto">
          <a:xfrm>
            <a:off x="2411413" y="6165850"/>
            <a:ext cx="200025" cy="4000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800" b="1" kern="1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/>
                <a:cs typeface="Arial"/>
              </a:rPr>
              <a:t>2</a:t>
            </a:r>
          </a:p>
        </p:txBody>
      </p:sp>
      <p:sp>
        <p:nvSpPr>
          <p:cNvPr id="61488" name="WordArt 48"/>
          <p:cNvSpPr>
            <a:spLocks noChangeArrowheads="1" noChangeShapeType="1" noTextEdit="1"/>
          </p:cNvSpPr>
          <p:nvPr/>
        </p:nvSpPr>
        <p:spPr bwMode="auto">
          <a:xfrm>
            <a:off x="3708400" y="6165850"/>
            <a:ext cx="200025" cy="4000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800" b="1" kern="1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/>
                <a:cs typeface="Arial"/>
              </a:rPr>
              <a:t>3</a:t>
            </a:r>
          </a:p>
        </p:txBody>
      </p:sp>
      <p:sp>
        <p:nvSpPr>
          <p:cNvPr id="61489" name="WordArt 49"/>
          <p:cNvSpPr>
            <a:spLocks noChangeArrowheads="1" noChangeShapeType="1" noTextEdit="1"/>
          </p:cNvSpPr>
          <p:nvPr/>
        </p:nvSpPr>
        <p:spPr bwMode="auto">
          <a:xfrm>
            <a:off x="4932363" y="6165850"/>
            <a:ext cx="200025" cy="4000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800" b="1" kern="1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/>
                <a:cs typeface="Arial"/>
              </a:rPr>
              <a:t>4</a:t>
            </a:r>
          </a:p>
        </p:txBody>
      </p:sp>
      <p:sp>
        <p:nvSpPr>
          <p:cNvPr id="61490" name="WordArt 50"/>
          <p:cNvSpPr>
            <a:spLocks noChangeArrowheads="1" noChangeShapeType="1" noTextEdit="1"/>
          </p:cNvSpPr>
          <p:nvPr/>
        </p:nvSpPr>
        <p:spPr bwMode="auto">
          <a:xfrm>
            <a:off x="6227763" y="6165850"/>
            <a:ext cx="200025" cy="4000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800" b="1" kern="1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/>
                <a:cs typeface="Arial"/>
              </a:rPr>
              <a:t>5</a:t>
            </a:r>
          </a:p>
        </p:txBody>
      </p:sp>
      <p:sp>
        <p:nvSpPr>
          <p:cNvPr id="61491" name="WordArt 51"/>
          <p:cNvSpPr>
            <a:spLocks noChangeArrowheads="1" noChangeShapeType="1" noTextEdit="1"/>
          </p:cNvSpPr>
          <p:nvPr/>
        </p:nvSpPr>
        <p:spPr bwMode="auto">
          <a:xfrm>
            <a:off x="7380288" y="6165850"/>
            <a:ext cx="200025" cy="4000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800" b="1" kern="1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/>
                <a:cs typeface="Arial"/>
              </a:rPr>
              <a:t>6</a:t>
            </a:r>
          </a:p>
        </p:txBody>
      </p:sp>
      <p:sp>
        <p:nvSpPr>
          <p:cNvPr id="61492" name="Rectangle 52"/>
          <p:cNvSpPr>
            <a:spLocks noChangeArrowheads="1"/>
          </p:cNvSpPr>
          <p:nvPr/>
        </p:nvSpPr>
        <p:spPr bwMode="auto">
          <a:xfrm>
            <a:off x="6084888" y="1844675"/>
            <a:ext cx="142875" cy="144463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61493" name="Rectangle 53"/>
          <p:cNvSpPr>
            <a:spLocks noChangeArrowheads="1"/>
          </p:cNvSpPr>
          <p:nvPr/>
        </p:nvSpPr>
        <p:spPr bwMode="auto">
          <a:xfrm>
            <a:off x="6011863" y="1773238"/>
            <a:ext cx="288925" cy="730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pic>
        <p:nvPicPr>
          <p:cNvPr id="1026" name="Picture 2" descr="Рисунок167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1538" y="5286388"/>
            <a:ext cx="500066" cy="458218"/>
          </a:xfrm>
          <a:prstGeom prst="rect">
            <a:avLst/>
          </a:prstGeom>
          <a:noFill/>
        </p:spPr>
      </p:pic>
      <p:pic>
        <p:nvPicPr>
          <p:cNvPr id="1034" name="Picture 10" descr="dog2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428992" y="2500306"/>
            <a:ext cx="809609" cy="499318"/>
          </a:xfrm>
          <a:prstGeom prst="rect">
            <a:avLst/>
          </a:prstGeom>
          <a:noFill/>
        </p:spPr>
      </p:pic>
      <p:pic>
        <p:nvPicPr>
          <p:cNvPr id="1036" name="Picture 12" descr="azazu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072330" y="4143380"/>
            <a:ext cx="855663" cy="1034693"/>
          </a:xfrm>
          <a:prstGeom prst="rect">
            <a:avLst/>
          </a:prstGeom>
          <a:noFill/>
        </p:spPr>
      </p:pic>
      <p:pic>
        <p:nvPicPr>
          <p:cNvPr id="1037" name="Picture 13" descr="afficher_image566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714876" y="4357694"/>
            <a:ext cx="623862" cy="744587"/>
          </a:xfrm>
          <a:prstGeom prst="rect">
            <a:avLst/>
          </a:prstGeom>
          <a:noFill/>
        </p:spPr>
      </p:pic>
      <p:pic>
        <p:nvPicPr>
          <p:cNvPr id="1039" name="Picture 15" descr="Рисунок11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285984" y="3071810"/>
            <a:ext cx="428628" cy="655005"/>
          </a:xfrm>
          <a:prstGeom prst="rect">
            <a:avLst/>
          </a:prstGeom>
          <a:noFill/>
        </p:spPr>
      </p:pic>
      <p:pic>
        <p:nvPicPr>
          <p:cNvPr id="1040" name="Picture 16" descr="hps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072198" y="3714752"/>
            <a:ext cx="642942" cy="597936"/>
          </a:xfrm>
          <a:prstGeom prst="rect">
            <a:avLst/>
          </a:prstGeom>
          <a:noFill/>
        </p:spPr>
      </p:pic>
      <p:sp>
        <p:nvSpPr>
          <p:cNvPr id="65" name="Rectangle 5"/>
          <p:cNvSpPr>
            <a:spLocks noChangeArrowheads="1"/>
          </p:cNvSpPr>
          <p:nvPr/>
        </p:nvSpPr>
        <p:spPr bwMode="auto">
          <a:xfrm>
            <a:off x="2786050" y="3071810"/>
            <a:ext cx="1285884" cy="642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(2</a:t>
            </a:r>
            <a:r>
              <a:rPr lang="ru-RU" sz="32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, </a:t>
            </a:r>
            <a:r>
              <a:rPr lang="ru-RU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4)</a:t>
            </a:r>
            <a:endParaRPr lang="ru-RU" sz="32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66" name="Rectangle 5"/>
          <p:cNvSpPr>
            <a:spLocks noChangeArrowheads="1"/>
          </p:cNvSpPr>
          <p:nvPr/>
        </p:nvSpPr>
        <p:spPr bwMode="auto">
          <a:xfrm>
            <a:off x="5286380" y="4500570"/>
            <a:ext cx="1285884" cy="642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(4, 2)</a:t>
            </a:r>
            <a:endParaRPr lang="ru-RU" sz="32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cxnSp>
        <p:nvCxnSpPr>
          <p:cNvPr id="67" name="Прямая со стрелкой 66"/>
          <p:cNvCxnSpPr/>
          <p:nvPr/>
        </p:nvCxnSpPr>
        <p:spPr>
          <a:xfrm rot="5400000" flipH="1" flipV="1">
            <a:off x="1070346" y="5857496"/>
            <a:ext cx="429424" cy="1588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  <a:scene3d>
            <a:camera prst="orthographicFront"/>
            <a:lightRig rig="threePt" dir="t"/>
          </a:scene3d>
          <a:sp3d prstMaterial="plastic">
            <a:bevelT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" name="WordArt 46"/>
          <p:cNvSpPr>
            <a:spLocks noChangeArrowheads="1" noChangeShapeType="1" noTextEdit="1"/>
          </p:cNvSpPr>
          <p:nvPr/>
        </p:nvSpPr>
        <p:spPr bwMode="auto">
          <a:xfrm>
            <a:off x="1157265" y="6143644"/>
            <a:ext cx="200025" cy="4000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800" b="1" kern="1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/>
                <a:cs typeface="Arial"/>
              </a:rPr>
              <a:t>1</a:t>
            </a:r>
          </a:p>
        </p:txBody>
      </p:sp>
      <p:cxnSp>
        <p:nvCxnSpPr>
          <p:cNvPr id="71" name="Прямая со стрелкой 70"/>
          <p:cNvCxnSpPr/>
          <p:nvPr/>
        </p:nvCxnSpPr>
        <p:spPr>
          <a:xfrm flipV="1">
            <a:off x="642910" y="5500702"/>
            <a:ext cx="500066" cy="796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  <a:scene3d>
            <a:camera prst="orthographicFront"/>
            <a:lightRig rig="threePt" dir="t"/>
          </a:scene3d>
          <a:sp3d prstMaterial="plastic">
            <a:bevelT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" name="WordArt 41"/>
          <p:cNvSpPr>
            <a:spLocks noChangeArrowheads="1" noChangeShapeType="1" noTextEdit="1"/>
          </p:cNvSpPr>
          <p:nvPr/>
        </p:nvSpPr>
        <p:spPr bwMode="auto">
          <a:xfrm>
            <a:off x="285720" y="5286388"/>
            <a:ext cx="200025" cy="4000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800" b="1" kern="1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/>
                <a:cs typeface="Arial"/>
              </a:rPr>
              <a:t>1</a:t>
            </a:r>
          </a:p>
        </p:txBody>
      </p:sp>
      <p:sp>
        <p:nvSpPr>
          <p:cNvPr id="68" name="Rectangle 5"/>
          <p:cNvSpPr>
            <a:spLocks noChangeArrowheads="1"/>
          </p:cNvSpPr>
          <p:nvPr/>
        </p:nvSpPr>
        <p:spPr bwMode="auto">
          <a:xfrm>
            <a:off x="428596" y="642918"/>
            <a:ext cx="8715404" cy="7209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20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а) </a:t>
            </a:r>
            <a:r>
              <a:rPr lang="ru-RU" sz="2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Определи адреса девочки, мальчика, программиста</a:t>
            </a:r>
            <a:r>
              <a:rPr lang="ru-RU" sz="20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/>
            </a:r>
            <a:br>
              <a:rPr lang="ru-RU" sz="20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endParaRPr lang="ru-RU" sz="2000" b="1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r>
              <a:rPr lang="ru-RU" sz="2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б</a:t>
            </a:r>
            <a:r>
              <a:rPr lang="ru-RU" sz="20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) </a:t>
            </a:r>
            <a:r>
              <a:rPr lang="ru-RU" sz="2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Кто живёт по адресам (подъезд, этаж): (3;5), (5;3), (6;2).</a:t>
            </a:r>
            <a:endParaRPr lang="ru-RU" sz="20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17 0 L 0.05538 -0.1206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" y="-6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2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63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0 L 0.19635 0.0044 " pathEditMode="relative" rAng="0" ptsTypes="AA">
                                      <p:cBhvr>
                                        <p:cTn id="20" dur="2000" fill="hold"/>
                                        <p:tgtEl>
                                          <p:spTgt spid="6148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8" y="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81" grpId="0"/>
      <p:bldP spid="6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 noChangeArrowheads="1"/>
          </p:cNvSpPr>
          <p:nvPr>
            <p:ph type="title"/>
          </p:nvPr>
        </p:nvSpPr>
        <p:spPr>
          <a:xfrm>
            <a:off x="357158" y="0"/>
            <a:ext cx="8229600" cy="417513"/>
          </a:xfrm>
        </p:spPr>
        <p:txBody>
          <a:bodyPr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280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№ 51</a:t>
            </a:r>
          </a:p>
        </p:txBody>
      </p:sp>
      <p:sp useBgFill="1">
        <p:nvSpPr>
          <p:cNvPr id="61443" name="AutoShape 3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8243888" y="6381750"/>
            <a:ext cx="1187450" cy="476250"/>
          </a:xfrm>
          <a:prstGeom prst="actionButtonForwardNext">
            <a:avLst/>
          </a:prstGeom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61446" name="Rectangle 6"/>
          <p:cNvSpPr>
            <a:spLocks noChangeArrowheads="1"/>
          </p:cNvSpPr>
          <p:nvPr/>
        </p:nvSpPr>
        <p:spPr bwMode="auto">
          <a:xfrm>
            <a:off x="611188" y="2133600"/>
            <a:ext cx="7561262" cy="3959225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anchor="ctr"/>
          <a:lstStyle/>
          <a:p>
            <a:endParaRPr lang="ru-RU"/>
          </a:p>
        </p:txBody>
      </p:sp>
      <p:sp>
        <p:nvSpPr>
          <p:cNvPr id="61447" name="Freeform 7"/>
          <p:cNvSpPr>
            <a:spLocks/>
          </p:cNvSpPr>
          <p:nvPr/>
        </p:nvSpPr>
        <p:spPr bwMode="auto">
          <a:xfrm>
            <a:off x="395288" y="1773238"/>
            <a:ext cx="7993062" cy="360362"/>
          </a:xfrm>
          <a:custGeom>
            <a:avLst/>
            <a:gdLst/>
            <a:ahLst/>
            <a:cxnLst>
              <a:cxn ang="0">
                <a:pos x="136" y="227"/>
              </a:cxn>
              <a:cxn ang="0">
                <a:pos x="0" y="227"/>
              </a:cxn>
              <a:cxn ang="0">
                <a:pos x="363" y="0"/>
              </a:cxn>
              <a:cxn ang="0">
                <a:pos x="4808" y="0"/>
              </a:cxn>
              <a:cxn ang="0">
                <a:pos x="5035" y="227"/>
              </a:cxn>
              <a:cxn ang="0">
                <a:pos x="0" y="227"/>
              </a:cxn>
            </a:cxnLst>
            <a:rect l="0" t="0" r="r" b="b"/>
            <a:pathLst>
              <a:path w="5035" h="227">
                <a:moveTo>
                  <a:pt x="136" y="227"/>
                </a:moveTo>
                <a:lnTo>
                  <a:pt x="0" y="227"/>
                </a:lnTo>
                <a:lnTo>
                  <a:pt x="363" y="0"/>
                </a:lnTo>
                <a:lnTo>
                  <a:pt x="4808" y="0"/>
                </a:lnTo>
                <a:lnTo>
                  <a:pt x="5035" y="227"/>
                </a:lnTo>
                <a:lnTo>
                  <a:pt x="0" y="227"/>
                </a:lnTo>
              </a:path>
            </a:pathLst>
          </a:custGeom>
          <a:solidFill>
            <a:srgbClr val="000099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61448" name="Line 8"/>
          <p:cNvSpPr>
            <a:spLocks noChangeShapeType="1"/>
          </p:cNvSpPr>
          <p:nvPr/>
        </p:nvSpPr>
        <p:spPr bwMode="auto">
          <a:xfrm flipH="1" flipV="1">
            <a:off x="2051050" y="1628775"/>
            <a:ext cx="217488" cy="4318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61449" name="Line 9"/>
          <p:cNvSpPr>
            <a:spLocks noChangeShapeType="1"/>
          </p:cNvSpPr>
          <p:nvPr/>
        </p:nvSpPr>
        <p:spPr bwMode="auto">
          <a:xfrm flipH="1">
            <a:off x="1908175" y="1700213"/>
            <a:ext cx="431800" cy="144462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61450" name="Line 10"/>
          <p:cNvSpPr>
            <a:spLocks noChangeShapeType="1"/>
          </p:cNvSpPr>
          <p:nvPr/>
        </p:nvSpPr>
        <p:spPr bwMode="auto">
          <a:xfrm flipH="1">
            <a:off x="1979613" y="1844675"/>
            <a:ext cx="431800" cy="144463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61451" name="Rectangle 11"/>
          <p:cNvSpPr>
            <a:spLocks noChangeArrowheads="1"/>
          </p:cNvSpPr>
          <p:nvPr/>
        </p:nvSpPr>
        <p:spPr bwMode="auto">
          <a:xfrm>
            <a:off x="900113" y="5300663"/>
            <a:ext cx="792162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61452" name="Rectangle 12"/>
          <p:cNvSpPr>
            <a:spLocks noChangeArrowheads="1"/>
          </p:cNvSpPr>
          <p:nvPr/>
        </p:nvSpPr>
        <p:spPr bwMode="auto">
          <a:xfrm>
            <a:off x="900113" y="4581525"/>
            <a:ext cx="792162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61453" name="Rectangle 13"/>
          <p:cNvSpPr>
            <a:spLocks noChangeArrowheads="1"/>
          </p:cNvSpPr>
          <p:nvPr/>
        </p:nvSpPr>
        <p:spPr bwMode="auto">
          <a:xfrm>
            <a:off x="900113" y="3860800"/>
            <a:ext cx="792162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61454" name="Rectangle 14"/>
          <p:cNvSpPr>
            <a:spLocks noChangeArrowheads="1"/>
          </p:cNvSpPr>
          <p:nvPr/>
        </p:nvSpPr>
        <p:spPr bwMode="auto">
          <a:xfrm>
            <a:off x="900113" y="3213100"/>
            <a:ext cx="792162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61455" name="Rectangle 15"/>
          <p:cNvSpPr>
            <a:spLocks noChangeArrowheads="1"/>
          </p:cNvSpPr>
          <p:nvPr/>
        </p:nvSpPr>
        <p:spPr bwMode="auto">
          <a:xfrm>
            <a:off x="900113" y="2492375"/>
            <a:ext cx="792162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61456" name="Rectangle 16"/>
          <p:cNvSpPr>
            <a:spLocks noChangeArrowheads="1"/>
          </p:cNvSpPr>
          <p:nvPr/>
        </p:nvSpPr>
        <p:spPr bwMode="auto">
          <a:xfrm>
            <a:off x="2124075" y="5300663"/>
            <a:ext cx="792163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61457" name="Rectangle 17"/>
          <p:cNvSpPr>
            <a:spLocks noChangeArrowheads="1"/>
          </p:cNvSpPr>
          <p:nvPr/>
        </p:nvSpPr>
        <p:spPr bwMode="auto">
          <a:xfrm>
            <a:off x="3419475" y="5300663"/>
            <a:ext cx="792163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61458" name="Rectangle 18"/>
          <p:cNvSpPr>
            <a:spLocks noChangeArrowheads="1"/>
          </p:cNvSpPr>
          <p:nvPr/>
        </p:nvSpPr>
        <p:spPr bwMode="auto">
          <a:xfrm>
            <a:off x="4643438" y="5300663"/>
            <a:ext cx="792162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61459" name="Rectangle 19"/>
          <p:cNvSpPr>
            <a:spLocks noChangeArrowheads="1"/>
          </p:cNvSpPr>
          <p:nvPr/>
        </p:nvSpPr>
        <p:spPr bwMode="auto">
          <a:xfrm>
            <a:off x="5940425" y="5300663"/>
            <a:ext cx="792163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61460" name="Rectangle 20"/>
          <p:cNvSpPr>
            <a:spLocks noChangeArrowheads="1"/>
          </p:cNvSpPr>
          <p:nvPr/>
        </p:nvSpPr>
        <p:spPr bwMode="auto">
          <a:xfrm>
            <a:off x="7092950" y="5300663"/>
            <a:ext cx="792163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61461" name="Rectangle 21"/>
          <p:cNvSpPr>
            <a:spLocks noChangeArrowheads="1"/>
          </p:cNvSpPr>
          <p:nvPr/>
        </p:nvSpPr>
        <p:spPr bwMode="auto">
          <a:xfrm>
            <a:off x="2124075" y="4581525"/>
            <a:ext cx="792163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61462" name="Rectangle 22"/>
          <p:cNvSpPr>
            <a:spLocks noChangeArrowheads="1"/>
          </p:cNvSpPr>
          <p:nvPr/>
        </p:nvSpPr>
        <p:spPr bwMode="auto">
          <a:xfrm>
            <a:off x="2124075" y="3860800"/>
            <a:ext cx="792163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61463" name="Rectangle 23"/>
          <p:cNvSpPr>
            <a:spLocks noChangeArrowheads="1"/>
          </p:cNvSpPr>
          <p:nvPr/>
        </p:nvSpPr>
        <p:spPr bwMode="auto">
          <a:xfrm>
            <a:off x="2124075" y="3213100"/>
            <a:ext cx="792163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61464" name="Rectangle 24"/>
          <p:cNvSpPr>
            <a:spLocks noChangeArrowheads="1"/>
          </p:cNvSpPr>
          <p:nvPr/>
        </p:nvSpPr>
        <p:spPr bwMode="auto">
          <a:xfrm>
            <a:off x="2124075" y="2492375"/>
            <a:ext cx="792163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61465" name="Rectangle 25"/>
          <p:cNvSpPr>
            <a:spLocks noChangeArrowheads="1"/>
          </p:cNvSpPr>
          <p:nvPr/>
        </p:nvSpPr>
        <p:spPr bwMode="auto">
          <a:xfrm>
            <a:off x="3419475" y="4581525"/>
            <a:ext cx="792163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61466" name="Rectangle 26"/>
          <p:cNvSpPr>
            <a:spLocks noChangeArrowheads="1"/>
          </p:cNvSpPr>
          <p:nvPr/>
        </p:nvSpPr>
        <p:spPr bwMode="auto">
          <a:xfrm>
            <a:off x="3419475" y="3860800"/>
            <a:ext cx="792163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61467" name="Rectangle 27"/>
          <p:cNvSpPr>
            <a:spLocks noChangeArrowheads="1"/>
          </p:cNvSpPr>
          <p:nvPr/>
        </p:nvSpPr>
        <p:spPr bwMode="auto">
          <a:xfrm>
            <a:off x="3419475" y="3213100"/>
            <a:ext cx="792163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61468" name="Rectangle 28"/>
          <p:cNvSpPr>
            <a:spLocks noChangeArrowheads="1"/>
          </p:cNvSpPr>
          <p:nvPr/>
        </p:nvSpPr>
        <p:spPr bwMode="auto">
          <a:xfrm>
            <a:off x="3419475" y="2492375"/>
            <a:ext cx="792163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61469" name="Rectangle 29"/>
          <p:cNvSpPr>
            <a:spLocks noChangeArrowheads="1"/>
          </p:cNvSpPr>
          <p:nvPr/>
        </p:nvSpPr>
        <p:spPr bwMode="auto">
          <a:xfrm>
            <a:off x="7092950" y="4581525"/>
            <a:ext cx="792163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61470" name="Rectangle 30"/>
          <p:cNvSpPr>
            <a:spLocks noChangeArrowheads="1"/>
          </p:cNvSpPr>
          <p:nvPr/>
        </p:nvSpPr>
        <p:spPr bwMode="auto">
          <a:xfrm>
            <a:off x="7092950" y="3860800"/>
            <a:ext cx="792163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61471" name="Rectangle 31"/>
          <p:cNvSpPr>
            <a:spLocks noChangeArrowheads="1"/>
          </p:cNvSpPr>
          <p:nvPr/>
        </p:nvSpPr>
        <p:spPr bwMode="auto">
          <a:xfrm>
            <a:off x="7092950" y="3213100"/>
            <a:ext cx="792163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61472" name="Rectangle 32"/>
          <p:cNvSpPr>
            <a:spLocks noChangeArrowheads="1"/>
          </p:cNvSpPr>
          <p:nvPr/>
        </p:nvSpPr>
        <p:spPr bwMode="auto">
          <a:xfrm>
            <a:off x="7092950" y="2492375"/>
            <a:ext cx="792163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61473" name="Rectangle 33"/>
          <p:cNvSpPr>
            <a:spLocks noChangeArrowheads="1"/>
          </p:cNvSpPr>
          <p:nvPr/>
        </p:nvSpPr>
        <p:spPr bwMode="auto">
          <a:xfrm>
            <a:off x="5940425" y="4581525"/>
            <a:ext cx="792163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61474" name="Rectangle 34"/>
          <p:cNvSpPr>
            <a:spLocks noChangeArrowheads="1"/>
          </p:cNvSpPr>
          <p:nvPr/>
        </p:nvSpPr>
        <p:spPr bwMode="auto">
          <a:xfrm flipV="1">
            <a:off x="4643438" y="4581525"/>
            <a:ext cx="792162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61475" name="Rectangle 35"/>
          <p:cNvSpPr>
            <a:spLocks noChangeArrowheads="1"/>
          </p:cNvSpPr>
          <p:nvPr/>
        </p:nvSpPr>
        <p:spPr bwMode="auto">
          <a:xfrm>
            <a:off x="4643438" y="3860800"/>
            <a:ext cx="792162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61476" name="Rectangle 36"/>
          <p:cNvSpPr>
            <a:spLocks noChangeArrowheads="1"/>
          </p:cNvSpPr>
          <p:nvPr/>
        </p:nvSpPr>
        <p:spPr bwMode="auto">
          <a:xfrm>
            <a:off x="4643438" y="3213100"/>
            <a:ext cx="792162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61477" name="Rectangle 37"/>
          <p:cNvSpPr>
            <a:spLocks noChangeArrowheads="1"/>
          </p:cNvSpPr>
          <p:nvPr/>
        </p:nvSpPr>
        <p:spPr bwMode="auto">
          <a:xfrm>
            <a:off x="4643438" y="2492375"/>
            <a:ext cx="792162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61478" name="Rectangle 38"/>
          <p:cNvSpPr>
            <a:spLocks noChangeArrowheads="1"/>
          </p:cNvSpPr>
          <p:nvPr/>
        </p:nvSpPr>
        <p:spPr bwMode="auto">
          <a:xfrm>
            <a:off x="5940425" y="3860800"/>
            <a:ext cx="792163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61479" name="Rectangle 39"/>
          <p:cNvSpPr>
            <a:spLocks noChangeArrowheads="1"/>
          </p:cNvSpPr>
          <p:nvPr/>
        </p:nvSpPr>
        <p:spPr bwMode="auto">
          <a:xfrm>
            <a:off x="5940425" y="3213100"/>
            <a:ext cx="792163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61480" name="Rectangle 40"/>
          <p:cNvSpPr>
            <a:spLocks noChangeArrowheads="1"/>
          </p:cNvSpPr>
          <p:nvPr/>
        </p:nvSpPr>
        <p:spPr bwMode="auto">
          <a:xfrm>
            <a:off x="5929322" y="2500306"/>
            <a:ext cx="792163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61481" name="WordArt 41"/>
          <p:cNvSpPr>
            <a:spLocks noChangeArrowheads="1" noChangeShapeType="1" noTextEdit="1"/>
          </p:cNvSpPr>
          <p:nvPr/>
        </p:nvSpPr>
        <p:spPr bwMode="auto">
          <a:xfrm>
            <a:off x="250825" y="5300663"/>
            <a:ext cx="200025" cy="4000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800" b="1" kern="1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/>
                <a:cs typeface="Arial"/>
              </a:rPr>
              <a:t>1</a:t>
            </a:r>
          </a:p>
        </p:txBody>
      </p:sp>
      <p:sp>
        <p:nvSpPr>
          <p:cNvPr id="61482" name="WordArt 42"/>
          <p:cNvSpPr>
            <a:spLocks noChangeArrowheads="1" noChangeShapeType="1" noTextEdit="1"/>
          </p:cNvSpPr>
          <p:nvPr/>
        </p:nvSpPr>
        <p:spPr bwMode="auto">
          <a:xfrm>
            <a:off x="250825" y="4581525"/>
            <a:ext cx="200025" cy="4000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800" b="1" kern="1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/>
                <a:cs typeface="Arial"/>
              </a:rPr>
              <a:t>2</a:t>
            </a:r>
          </a:p>
        </p:txBody>
      </p:sp>
      <p:sp>
        <p:nvSpPr>
          <p:cNvPr id="61483" name="WordArt 43"/>
          <p:cNvSpPr>
            <a:spLocks noChangeArrowheads="1" noChangeShapeType="1" noTextEdit="1"/>
          </p:cNvSpPr>
          <p:nvPr/>
        </p:nvSpPr>
        <p:spPr bwMode="auto">
          <a:xfrm>
            <a:off x="250825" y="3860800"/>
            <a:ext cx="200025" cy="4000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800" b="1" kern="1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/>
                <a:cs typeface="Arial"/>
              </a:rPr>
              <a:t>3</a:t>
            </a:r>
          </a:p>
        </p:txBody>
      </p:sp>
      <p:sp>
        <p:nvSpPr>
          <p:cNvPr id="61484" name="WordArt 44"/>
          <p:cNvSpPr>
            <a:spLocks noChangeArrowheads="1" noChangeShapeType="1" noTextEdit="1"/>
          </p:cNvSpPr>
          <p:nvPr/>
        </p:nvSpPr>
        <p:spPr bwMode="auto">
          <a:xfrm>
            <a:off x="250825" y="3213100"/>
            <a:ext cx="200025" cy="4000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800" b="1" kern="1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/>
                <a:cs typeface="Arial"/>
              </a:rPr>
              <a:t>4</a:t>
            </a:r>
          </a:p>
        </p:txBody>
      </p:sp>
      <p:sp>
        <p:nvSpPr>
          <p:cNvPr id="61485" name="WordArt 45"/>
          <p:cNvSpPr>
            <a:spLocks noChangeArrowheads="1" noChangeShapeType="1" noTextEdit="1"/>
          </p:cNvSpPr>
          <p:nvPr/>
        </p:nvSpPr>
        <p:spPr bwMode="auto">
          <a:xfrm>
            <a:off x="250825" y="2492375"/>
            <a:ext cx="200025" cy="4000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800" b="1" kern="1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/>
                <a:cs typeface="Arial"/>
              </a:rPr>
              <a:t>5</a:t>
            </a:r>
          </a:p>
        </p:txBody>
      </p:sp>
      <p:sp>
        <p:nvSpPr>
          <p:cNvPr id="61486" name="WordArt 46"/>
          <p:cNvSpPr>
            <a:spLocks noChangeArrowheads="1" noChangeShapeType="1" noTextEdit="1"/>
          </p:cNvSpPr>
          <p:nvPr/>
        </p:nvSpPr>
        <p:spPr bwMode="auto">
          <a:xfrm>
            <a:off x="1187450" y="6165850"/>
            <a:ext cx="200025" cy="4000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800" b="1" kern="1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/>
                <a:cs typeface="Arial"/>
              </a:rPr>
              <a:t>1</a:t>
            </a:r>
          </a:p>
        </p:txBody>
      </p:sp>
      <p:sp>
        <p:nvSpPr>
          <p:cNvPr id="61487" name="WordArt 47"/>
          <p:cNvSpPr>
            <a:spLocks noChangeArrowheads="1" noChangeShapeType="1" noTextEdit="1"/>
          </p:cNvSpPr>
          <p:nvPr/>
        </p:nvSpPr>
        <p:spPr bwMode="auto">
          <a:xfrm>
            <a:off x="2411413" y="6165850"/>
            <a:ext cx="200025" cy="4000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800" b="1" kern="1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/>
                <a:cs typeface="Arial"/>
              </a:rPr>
              <a:t>2</a:t>
            </a:r>
          </a:p>
        </p:txBody>
      </p:sp>
      <p:sp>
        <p:nvSpPr>
          <p:cNvPr id="61488" name="WordArt 48"/>
          <p:cNvSpPr>
            <a:spLocks noChangeArrowheads="1" noChangeShapeType="1" noTextEdit="1"/>
          </p:cNvSpPr>
          <p:nvPr/>
        </p:nvSpPr>
        <p:spPr bwMode="auto">
          <a:xfrm>
            <a:off x="3708400" y="6165850"/>
            <a:ext cx="200025" cy="4000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800" b="1" kern="1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/>
                <a:cs typeface="Arial"/>
              </a:rPr>
              <a:t>3</a:t>
            </a:r>
          </a:p>
        </p:txBody>
      </p:sp>
      <p:sp>
        <p:nvSpPr>
          <p:cNvPr id="61489" name="WordArt 49"/>
          <p:cNvSpPr>
            <a:spLocks noChangeArrowheads="1" noChangeShapeType="1" noTextEdit="1"/>
          </p:cNvSpPr>
          <p:nvPr/>
        </p:nvSpPr>
        <p:spPr bwMode="auto">
          <a:xfrm>
            <a:off x="4932363" y="6165850"/>
            <a:ext cx="200025" cy="4000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800" b="1" kern="1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/>
                <a:cs typeface="Arial"/>
              </a:rPr>
              <a:t>4</a:t>
            </a:r>
          </a:p>
        </p:txBody>
      </p:sp>
      <p:sp>
        <p:nvSpPr>
          <p:cNvPr id="61490" name="WordArt 50"/>
          <p:cNvSpPr>
            <a:spLocks noChangeArrowheads="1" noChangeShapeType="1" noTextEdit="1"/>
          </p:cNvSpPr>
          <p:nvPr/>
        </p:nvSpPr>
        <p:spPr bwMode="auto">
          <a:xfrm>
            <a:off x="6227763" y="6165850"/>
            <a:ext cx="200025" cy="4000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800" b="1" kern="1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/>
                <a:cs typeface="Arial"/>
              </a:rPr>
              <a:t>5</a:t>
            </a:r>
          </a:p>
        </p:txBody>
      </p:sp>
      <p:sp>
        <p:nvSpPr>
          <p:cNvPr id="61491" name="WordArt 51"/>
          <p:cNvSpPr>
            <a:spLocks noChangeArrowheads="1" noChangeShapeType="1" noTextEdit="1"/>
          </p:cNvSpPr>
          <p:nvPr/>
        </p:nvSpPr>
        <p:spPr bwMode="auto">
          <a:xfrm>
            <a:off x="7380288" y="6165850"/>
            <a:ext cx="200025" cy="4000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800" b="1" kern="1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/>
                <a:cs typeface="Arial"/>
              </a:rPr>
              <a:t>6</a:t>
            </a:r>
          </a:p>
        </p:txBody>
      </p:sp>
      <p:sp>
        <p:nvSpPr>
          <p:cNvPr id="61492" name="Rectangle 52"/>
          <p:cNvSpPr>
            <a:spLocks noChangeArrowheads="1"/>
          </p:cNvSpPr>
          <p:nvPr/>
        </p:nvSpPr>
        <p:spPr bwMode="auto">
          <a:xfrm>
            <a:off x="6084888" y="1844675"/>
            <a:ext cx="142875" cy="144463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61493" name="Rectangle 53"/>
          <p:cNvSpPr>
            <a:spLocks noChangeArrowheads="1"/>
          </p:cNvSpPr>
          <p:nvPr/>
        </p:nvSpPr>
        <p:spPr bwMode="auto">
          <a:xfrm>
            <a:off x="6011863" y="1773238"/>
            <a:ext cx="288925" cy="730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pic>
        <p:nvPicPr>
          <p:cNvPr id="1026" name="Picture 2" descr="Рисунок167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2976" y="5286388"/>
            <a:ext cx="500066" cy="458218"/>
          </a:xfrm>
          <a:prstGeom prst="rect">
            <a:avLst/>
          </a:prstGeom>
          <a:noFill/>
        </p:spPr>
      </p:pic>
      <p:pic>
        <p:nvPicPr>
          <p:cNvPr id="1034" name="Picture 10" descr="dog2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428992" y="2500306"/>
            <a:ext cx="809609" cy="499318"/>
          </a:xfrm>
          <a:prstGeom prst="rect">
            <a:avLst/>
          </a:prstGeom>
          <a:noFill/>
        </p:spPr>
      </p:pic>
      <p:pic>
        <p:nvPicPr>
          <p:cNvPr id="1036" name="Picture 12" descr="azazu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072330" y="4143380"/>
            <a:ext cx="855663" cy="1034693"/>
          </a:xfrm>
          <a:prstGeom prst="rect">
            <a:avLst/>
          </a:prstGeom>
          <a:noFill/>
        </p:spPr>
      </p:pic>
      <p:pic>
        <p:nvPicPr>
          <p:cNvPr id="1037" name="Picture 13" descr="afficher_image566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714876" y="4357694"/>
            <a:ext cx="623862" cy="744587"/>
          </a:xfrm>
          <a:prstGeom prst="rect">
            <a:avLst/>
          </a:prstGeom>
          <a:noFill/>
        </p:spPr>
      </p:pic>
      <p:pic>
        <p:nvPicPr>
          <p:cNvPr id="1039" name="Picture 15" descr="Рисунок11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285984" y="3071810"/>
            <a:ext cx="428628" cy="655005"/>
          </a:xfrm>
          <a:prstGeom prst="rect">
            <a:avLst/>
          </a:prstGeom>
          <a:noFill/>
        </p:spPr>
      </p:pic>
      <p:pic>
        <p:nvPicPr>
          <p:cNvPr id="1040" name="Picture 16" descr="hps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072198" y="3714752"/>
            <a:ext cx="642942" cy="597936"/>
          </a:xfrm>
          <a:prstGeom prst="rect">
            <a:avLst/>
          </a:prstGeom>
          <a:noFill/>
        </p:spPr>
      </p:pic>
      <p:sp>
        <p:nvSpPr>
          <p:cNvPr id="63" name="Rectangle 5"/>
          <p:cNvSpPr>
            <a:spLocks noChangeArrowheads="1"/>
          </p:cNvSpPr>
          <p:nvPr/>
        </p:nvSpPr>
        <p:spPr bwMode="auto">
          <a:xfrm>
            <a:off x="2786050" y="3071810"/>
            <a:ext cx="1285884" cy="642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(2</a:t>
            </a:r>
            <a:r>
              <a:rPr lang="ru-RU" sz="32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, </a:t>
            </a:r>
            <a:r>
              <a:rPr lang="ru-RU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4)</a:t>
            </a:r>
            <a:endParaRPr lang="ru-RU" sz="32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64" name="Rectangle 5"/>
          <p:cNvSpPr>
            <a:spLocks noChangeArrowheads="1"/>
          </p:cNvSpPr>
          <p:nvPr/>
        </p:nvSpPr>
        <p:spPr bwMode="auto">
          <a:xfrm>
            <a:off x="5286380" y="4500570"/>
            <a:ext cx="1285884" cy="642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(4, 2)</a:t>
            </a:r>
            <a:endParaRPr lang="ru-RU" sz="32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66" name="Rectangle 5"/>
          <p:cNvSpPr>
            <a:spLocks noChangeArrowheads="1"/>
          </p:cNvSpPr>
          <p:nvPr/>
        </p:nvSpPr>
        <p:spPr bwMode="auto">
          <a:xfrm>
            <a:off x="1571604" y="5143512"/>
            <a:ext cx="1285884" cy="642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(1, 1)</a:t>
            </a:r>
            <a:endParaRPr lang="ru-RU" sz="32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62" name="Rectangle 5"/>
          <p:cNvSpPr>
            <a:spLocks noChangeArrowheads="1"/>
          </p:cNvSpPr>
          <p:nvPr/>
        </p:nvSpPr>
        <p:spPr bwMode="auto">
          <a:xfrm>
            <a:off x="428596" y="642918"/>
            <a:ext cx="8715404" cy="7209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20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а) </a:t>
            </a:r>
            <a:r>
              <a:rPr lang="ru-RU" sz="2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Определи адреса девочки, мальчика, программиста</a:t>
            </a:r>
            <a:r>
              <a:rPr lang="ru-RU" sz="20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/>
            </a:r>
            <a:br>
              <a:rPr lang="ru-RU" sz="20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endParaRPr lang="ru-RU" sz="2000" b="1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r>
              <a:rPr lang="ru-RU" sz="2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б</a:t>
            </a:r>
            <a:r>
              <a:rPr lang="ru-RU" sz="20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) </a:t>
            </a:r>
            <a:r>
              <a:rPr lang="ru-RU" sz="2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Кто живёт по адресам (подъезд, этаж): (3;5), (5;3), (6;2).</a:t>
            </a:r>
            <a:endParaRPr lang="ru-RU" sz="20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 noChangeArrowheads="1"/>
          </p:cNvSpPr>
          <p:nvPr>
            <p:ph type="title"/>
          </p:nvPr>
        </p:nvSpPr>
        <p:spPr>
          <a:xfrm>
            <a:off x="357158" y="0"/>
            <a:ext cx="8229600" cy="417513"/>
          </a:xfrm>
        </p:spPr>
        <p:txBody>
          <a:bodyPr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280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№ 51</a:t>
            </a:r>
          </a:p>
        </p:txBody>
      </p:sp>
      <p:sp>
        <p:nvSpPr>
          <p:cNvPr id="61446" name="Rectangle 6"/>
          <p:cNvSpPr>
            <a:spLocks noChangeArrowheads="1"/>
          </p:cNvSpPr>
          <p:nvPr/>
        </p:nvSpPr>
        <p:spPr bwMode="auto">
          <a:xfrm>
            <a:off x="611188" y="2133600"/>
            <a:ext cx="7561262" cy="3959225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anchor="ctr"/>
          <a:lstStyle/>
          <a:p>
            <a:endParaRPr lang="ru-RU"/>
          </a:p>
        </p:txBody>
      </p:sp>
      <p:sp>
        <p:nvSpPr>
          <p:cNvPr id="61447" name="Freeform 7"/>
          <p:cNvSpPr>
            <a:spLocks/>
          </p:cNvSpPr>
          <p:nvPr/>
        </p:nvSpPr>
        <p:spPr bwMode="auto">
          <a:xfrm>
            <a:off x="395288" y="1773238"/>
            <a:ext cx="7993062" cy="360362"/>
          </a:xfrm>
          <a:custGeom>
            <a:avLst/>
            <a:gdLst/>
            <a:ahLst/>
            <a:cxnLst>
              <a:cxn ang="0">
                <a:pos x="136" y="227"/>
              </a:cxn>
              <a:cxn ang="0">
                <a:pos x="0" y="227"/>
              </a:cxn>
              <a:cxn ang="0">
                <a:pos x="363" y="0"/>
              </a:cxn>
              <a:cxn ang="0">
                <a:pos x="4808" y="0"/>
              </a:cxn>
              <a:cxn ang="0">
                <a:pos x="5035" y="227"/>
              </a:cxn>
              <a:cxn ang="0">
                <a:pos x="0" y="227"/>
              </a:cxn>
            </a:cxnLst>
            <a:rect l="0" t="0" r="r" b="b"/>
            <a:pathLst>
              <a:path w="5035" h="227">
                <a:moveTo>
                  <a:pt x="136" y="227"/>
                </a:moveTo>
                <a:lnTo>
                  <a:pt x="0" y="227"/>
                </a:lnTo>
                <a:lnTo>
                  <a:pt x="363" y="0"/>
                </a:lnTo>
                <a:lnTo>
                  <a:pt x="4808" y="0"/>
                </a:lnTo>
                <a:lnTo>
                  <a:pt x="5035" y="227"/>
                </a:lnTo>
                <a:lnTo>
                  <a:pt x="0" y="227"/>
                </a:lnTo>
              </a:path>
            </a:pathLst>
          </a:custGeom>
          <a:solidFill>
            <a:srgbClr val="000099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61448" name="Line 8"/>
          <p:cNvSpPr>
            <a:spLocks noChangeShapeType="1"/>
          </p:cNvSpPr>
          <p:nvPr/>
        </p:nvSpPr>
        <p:spPr bwMode="auto">
          <a:xfrm flipH="1" flipV="1">
            <a:off x="2051050" y="1628775"/>
            <a:ext cx="217488" cy="4318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61449" name="Line 9"/>
          <p:cNvSpPr>
            <a:spLocks noChangeShapeType="1"/>
          </p:cNvSpPr>
          <p:nvPr/>
        </p:nvSpPr>
        <p:spPr bwMode="auto">
          <a:xfrm flipH="1">
            <a:off x="1908175" y="1700213"/>
            <a:ext cx="431800" cy="144462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61450" name="Line 10"/>
          <p:cNvSpPr>
            <a:spLocks noChangeShapeType="1"/>
          </p:cNvSpPr>
          <p:nvPr/>
        </p:nvSpPr>
        <p:spPr bwMode="auto">
          <a:xfrm flipH="1">
            <a:off x="1979613" y="1844675"/>
            <a:ext cx="431800" cy="144463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61451" name="Rectangle 11"/>
          <p:cNvSpPr>
            <a:spLocks noChangeArrowheads="1"/>
          </p:cNvSpPr>
          <p:nvPr/>
        </p:nvSpPr>
        <p:spPr bwMode="auto">
          <a:xfrm>
            <a:off x="900113" y="5300663"/>
            <a:ext cx="792162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61452" name="Rectangle 12"/>
          <p:cNvSpPr>
            <a:spLocks noChangeArrowheads="1"/>
          </p:cNvSpPr>
          <p:nvPr/>
        </p:nvSpPr>
        <p:spPr bwMode="auto">
          <a:xfrm>
            <a:off x="900113" y="4581525"/>
            <a:ext cx="792162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61453" name="Rectangle 13"/>
          <p:cNvSpPr>
            <a:spLocks noChangeArrowheads="1"/>
          </p:cNvSpPr>
          <p:nvPr/>
        </p:nvSpPr>
        <p:spPr bwMode="auto">
          <a:xfrm>
            <a:off x="900113" y="3860800"/>
            <a:ext cx="792162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61454" name="Rectangle 14"/>
          <p:cNvSpPr>
            <a:spLocks noChangeArrowheads="1"/>
          </p:cNvSpPr>
          <p:nvPr/>
        </p:nvSpPr>
        <p:spPr bwMode="auto">
          <a:xfrm>
            <a:off x="900113" y="3213100"/>
            <a:ext cx="792162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61455" name="Rectangle 15"/>
          <p:cNvSpPr>
            <a:spLocks noChangeArrowheads="1"/>
          </p:cNvSpPr>
          <p:nvPr/>
        </p:nvSpPr>
        <p:spPr bwMode="auto">
          <a:xfrm>
            <a:off x="900113" y="2492375"/>
            <a:ext cx="792162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61456" name="Rectangle 16"/>
          <p:cNvSpPr>
            <a:spLocks noChangeArrowheads="1"/>
          </p:cNvSpPr>
          <p:nvPr/>
        </p:nvSpPr>
        <p:spPr bwMode="auto">
          <a:xfrm>
            <a:off x="2124075" y="5300663"/>
            <a:ext cx="792163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61457" name="Rectangle 17"/>
          <p:cNvSpPr>
            <a:spLocks noChangeArrowheads="1"/>
          </p:cNvSpPr>
          <p:nvPr/>
        </p:nvSpPr>
        <p:spPr bwMode="auto">
          <a:xfrm>
            <a:off x="3419475" y="5300663"/>
            <a:ext cx="792163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61458" name="Rectangle 18"/>
          <p:cNvSpPr>
            <a:spLocks noChangeArrowheads="1"/>
          </p:cNvSpPr>
          <p:nvPr/>
        </p:nvSpPr>
        <p:spPr bwMode="auto">
          <a:xfrm>
            <a:off x="4643438" y="5300663"/>
            <a:ext cx="792162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61459" name="Rectangle 19"/>
          <p:cNvSpPr>
            <a:spLocks noChangeArrowheads="1"/>
          </p:cNvSpPr>
          <p:nvPr/>
        </p:nvSpPr>
        <p:spPr bwMode="auto">
          <a:xfrm>
            <a:off x="5940425" y="5300663"/>
            <a:ext cx="792163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61460" name="Rectangle 20"/>
          <p:cNvSpPr>
            <a:spLocks noChangeArrowheads="1"/>
          </p:cNvSpPr>
          <p:nvPr/>
        </p:nvSpPr>
        <p:spPr bwMode="auto">
          <a:xfrm>
            <a:off x="7092950" y="5300663"/>
            <a:ext cx="792163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61461" name="Rectangle 21"/>
          <p:cNvSpPr>
            <a:spLocks noChangeArrowheads="1"/>
          </p:cNvSpPr>
          <p:nvPr/>
        </p:nvSpPr>
        <p:spPr bwMode="auto">
          <a:xfrm>
            <a:off x="2124075" y="4581525"/>
            <a:ext cx="792163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61462" name="Rectangle 22"/>
          <p:cNvSpPr>
            <a:spLocks noChangeArrowheads="1"/>
          </p:cNvSpPr>
          <p:nvPr/>
        </p:nvSpPr>
        <p:spPr bwMode="auto">
          <a:xfrm>
            <a:off x="2124075" y="3860800"/>
            <a:ext cx="792163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61463" name="Rectangle 23"/>
          <p:cNvSpPr>
            <a:spLocks noChangeArrowheads="1"/>
          </p:cNvSpPr>
          <p:nvPr/>
        </p:nvSpPr>
        <p:spPr bwMode="auto">
          <a:xfrm>
            <a:off x="2124075" y="3213100"/>
            <a:ext cx="792163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61464" name="Rectangle 24"/>
          <p:cNvSpPr>
            <a:spLocks noChangeArrowheads="1"/>
          </p:cNvSpPr>
          <p:nvPr/>
        </p:nvSpPr>
        <p:spPr bwMode="auto">
          <a:xfrm>
            <a:off x="2124075" y="2492375"/>
            <a:ext cx="792163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61465" name="Rectangle 25"/>
          <p:cNvSpPr>
            <a:spLocks noChangeArrowheads="1"/>
          </p:cNvSpPr>
          <p:nvPr/>
        </p:nvSpPr>
        <p:spPr bwMode="auto">
          <a:xfrm>
            <a:off x="3419475" y="4581525"/>
            <a:ext cx="792163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61466" name="Rectangle 26"/>
          <p:cNvSpPr>
            <a:spLocks noChangeArrowheads="1"/>
          </p:cNvSpPr>
          <p:nvPr/>
        </p:nvSpPr>
        <p:spPr bwMode="auto">
          <a:xfrm>
            <a:off x="3419475" y="3860800"/>
            <a:ext cx="792163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61467" name="Rectangle 27"/>
          <p:cNvSpPr>
            <a:spLocks noChangeArrowheads="1"/>
          </p:cNvSpPr>
          <p:nvPr/>
        </p:nvSpPr>
        <p:spPr bwMode="auto">
          <a:xfrm>
            <a:off x="3419475" y="3213100"/>
            <a:ext cx="792163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61468" name="Rectangle 28"/>
          <p:cNvSpPr>
            <a:spLocks noChangeArrowheads="1"/>
          </p:cNvSpPr>
          <p:nvPr/>
        </p:nvSpPr>
        <p:spPr bwMode="auto">
          <a:xfrm>
            <a:off x="3419475" y="2492375"/>
            <a:ext cx="792163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61469" name="Rectangle 29"/>
          <p:cNvSpPr>
            <a:spLocks noChangeArrowheads="1"/>
          </p:cNvSpPr>
          <p:nvPr/>
        </p:nvSpPr>
        <p:spPr bwMode="auto">
          <a:xfrm>
            <a:off x="7092950" y="4581525"/>
            <a:ext cx="792163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61470" name="Rectangle 30"/>
          <p:cNvSpPr>
            <a:spLocks noChangeArrowheads="1"/>
          </p:cNvSpPr>
          <p:nvPr/>
        </p:nvSpPr>
        <p:spPr bwMode="auto">
          <a:xfrm>
            <a:off x="7092950" y="3860800"/>
            <a:ext cx="792163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61471" name="Rectangle 31"/>
          <p:cNvSpPr>
            <a:spLocks noChangeArrowheads="1"/>
          </p:cNvSpPr>
          <p:nvPr/>
        </p:nvSpPr>
        <p:spPr bwMode="auto">
          <a:xfrm>
            <a:off x="7092950" y="3213100"/>
            <a:ext cx="792163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61472" name="Rectangle 32"/>
          <p:cNvSpPr>
            <a:spLocks noChangeArrowheads="1"/>
          </p:cNvSpPr>
          <p:nvPr/>
        </p:nvSpPr>
        <p:spPr bwMode="auto">
          <a:xfrm>
            <a:off x="7092950" y="2492375"/>
            <a:ext cx="792163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61473" name="Rectangle 33"/>
          <p:cNvSpPr>
            <a:spLocks noChangeArrowheads="1"/>
          </p:cNvSpPr>
          <p:nvPr/>
        </p:nvSpPr>
        <p:spPr bwMode="auto">
          <a:xfrm>
            <a:off x="5940425" y="4581525"/>
            <a:ext cx="792163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61474" name="Rectangle 34"/>
          <p:cNvSpPr>
            <a:spLocks noChangeArrowheads="1"/>
          </p:cNvSpPr>
          <p:nvPr/>
        </p:nvSpPr>
        <p:spPr bwMode="auto">
          <a:xfrm flipV="1">
            <a:off x="4643438" y="4581525"/>
            <a:ext cx="792162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61475" name="Rectangle 35"/>
          <p:cNvSpPr>
            <a:spLocks noChangeArrowheads="1"/>
          </p:cNvSpPr>
          <p:nvPr/>
        </p:nvSpPr>
        <p:spPr bwMode="auto">
          <a:xfrm>
            <a:off x="4643438" y="3860800"/>
            <a:ext cx="792162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61476" name="Rectangle 36"/>
          <p:cNvSpPr>
            <a:spLocks noChangeArrowheads="1"/>
          </p:cNvSpPr>
          <p:nvPr/>
        </p:nvSpPr>
        <p:spPr bwMode="auto">
          <a:xfrm>
            <a:off x="4643438" y="3213100"/>
            <a:ext cx="792162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61477" name="Rectangle 37"/>
          <p:cNvSpPr>
            <a:spLocks noChangeArrowheads="1"/>
          </p:cNvSpPr>
          <p:nvPr/>
        </p:nvSpPr>
        <p:spPr bwMode="auto">
          <a:xfrm>
            <a:off x="4643438" y="2492375"/>
            <a:ext cx="792162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61478" name="Rectangle 38"/>
          <p:cNvSpPr>
            <a:spLocks noChangeArrowheads="1"/>
          </p:cNvSpPr>
          <p:nvPr/>
        </p:nvSpPr>
        <p:spPr bwMode="auto">
          <a:xfrm>
            <a:off x="5940425" y="3860800"/>
            <a:ext cx="792163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61479" name="Rectangle 39"/>
          <p:cNvSpPr>
            <a:spLocks noChangeArrowheads="1"/>
          </p:cNvSpPr>
          <p:nvPr/>
        </p:nvSpPr>
        <p:spPr bwMode="auto">
          <a:xfrm>
            <a:off x="5940425" y="3213100"/>
            <a:ext cx="792163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61480" name="Rectangle 40"/>
          <p:cNvSpPr>
            <a:spLocks noChangeArrowheads="1"/>
          </p:cNvSpPr>
          <p:nvPr/>
        </p:nvSpPr>
        <p:spPr bwMode="auto">
          <a:xfrm>
            <a:off x="5929322" y="2500306"/>
            <a:ext cx="792163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61481" name="WordArt 41"/>
          <p:cNvSpPr>
            <a:spLocks noChangeArrowheads="1" noChangeShapeType="1" noTextEdit="1"/>
          </p:cNvSpPr>
          <p:nvPr/>
        </p:nvSpPr>
        <p:spPr bwMode="auto">
          <a:xfrm>
            <a:off x="250825" y="5300663"/>
            <a:ext cx="200025" cy="4000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800" b="1" kern="1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/>
                <a:cs typeface="Arial"/>
              </a:rPr>
              <a:t>1</a:t>
            </a:r>
          </a:p>
        </p:txBody>
      </p:sp>
      <p:sp>
        <p:nvSpPr>
          <p:cNvPr id="61482" name="WordArt 42"/>
          <p:cNvSpPr>
            <a:spLocks noChangeArrowheads="1" noChangeShapeType="1" noTextEdit="1"/>
          </p:cNvSpPr>
          <p:nvPr/>
        </p:nvSpPr>
        <p:spPr bwMode="auto">
          <a:xfrm>
            <a:off x="250825" y="4581525"/>
            <a:ext cx="200025" cy="4000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800" b="1" kern="1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/>
                <a:cs typeface="Arial"/>
              </a:rPr>
              <a:t>2</a:t>
            </a:r>
          </a:p>
        </p:txBody>
      </p:sp>
      <p:sp>
        <p:nvSpPr>
          <p:cNvPr id="61483" name="WordArt 43"/>
          <p:cNvSpPr>
            <a:spLocks noChangeArrowheads="1" noChangeShapeType="1" noTextEdit="1"/>
          </p:cNvSpPr>
          <p:nvPr/>
        </p:nvSpPr>
        <p:spPr bwMode="auto">
          <a:xfrm>
            <a:off x="250825" y="3860800"/>
            <a:ext cx="200025" cy="4000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800" b="1" kern="1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/>
                <a:cs typeface="Arial"/>
              </a:rPr>
              <a:t>3</a:t>
            </a:r>
          </a:p>
        </p:txBody>
      </p:sp>
      <p:sp>
        <p:nvSpPr>
          <p:cNvPr id="61484" name="WordArt 44"/>
          <p:cNvSpPr>
            <a:spLocks noChangeArrowheads="1" noChangeShapeType="1" noTextEdit="1"/>
          </p:cNvSpPr>
          <p:nvPr/>
        </p:nvSpPr>
        <p:spPr bwMode="auto">
          <a:xfrm>
            <a:off x="250825" y="3213100"/>
            <a:ext cx="200025" cy="4000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800" b="1" kern="1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/>
                <a:cs typeface="Arial"/>
              </a:rPr>
              <a:t>4</a:t>
            </a:r>
          </a:p>
        </p:txBody>
      </p:sp>
      <p:sp>
        <p:nvSpPr>
          <p:cNvPr id="61485" name="WordArt 45"/>
          <p:cNvSpPr>
            <a:spLocks noChangeArrowheads="1" noChangeShapeType="1" noTextEdit="1"/>
          </p:cNvSpPr>
          <p:nvPr/>
        </p:nvSpPr>
        <p:spPr bwMode="auto">
          <a:xfrm>
            <a:off x="250825" y="2492375"/>
            <a:ext cx="200025" cy="4000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800" b="1" kern="1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/>
                <a:cs typeface="Arial"/>
              </a:rPr>
              <a:t>5</a:t>
            </a:r>
          </a:p>
        </p:txBody>
      </p:sp>
      <p:sp>
        <p:nvSpPr>
          <p:cNvPr id="61486" name="WordArt 46"/>
          <p:cNvSpPr>
            <a:spLocks noChangeArrowheads="1" noChangeShapeType="1" noTextEdit="1"/>
          </p:cNvSpPr>
          <p:nvPr/>
        </p:nvSpPr>
        <p:spPr bwMode="auto">
          <a:xfrm>
            <a:off x="1187450" y="6165850"/>
            <a:ext cx="200025" cy="4000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800" b="1" kern="1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/>
                <a:cs typeface="Arial"/>
              </a:rPr>
              <a:t>1</a:t>
            </a:r>
          </a:p>
        </p:txBody>
      </p:sp>
      <p:sp>
        <p:nvSpPr>
          <p:cNvPr id="61487" name="WordArt 47"/>
          <p:cNvSpPr>
            <a:spLocks noChangeArrowheads="1" noChangeShapeType="1" noTextEdit="1"/>
          </p:cNvSpPr>
          <p:nvPr/>
        </p:nvSpPr>
        <p:spPr bwMode="auto">
          <a:xfrm>
            <a:off x="2411413" y="6165850"/>
            <a:ext cx="200025" cy="4000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800" b="1" kern="1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/>
                <a:cs typeface="Arial"/>
              </a:rPr>
              <a:t>2</a:t>
            </a:r>
          </a:p>
        </p:txBody>
      </p:sp>
      <p:sp>
        <p:nvSpPr>
          <p:cNvPr id="61488" name="WordArt 48"/>
          <p:cNvSpPr>
            <a:spLocks noChangeArrowheads="1" noChangeShapeType="1" noTextEdit="1"/>
          </p:cNvSpPr>
          <p:nvPr/>
        </p:nvSpPr>
        <p:spPr bwMode="auto">
          <a:xfrm>
            <a:off x="3708400" y="6165850"/>
            <a:ext cx="200025" cy="4000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800" b="1" kern="1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/>
                <a:cs typeface="Arial"/>
              </a:rPr>
              <a:t>3</a:t>
            </a:r>
          </a:p>
        </p:txBody>
      </p:sp>
      <p:sp>
        <p:nvSpPr>
          <p:cNvPr id="61489" name="WordArt 49"/>
          <p:cNvSpPr>
            <a:spLocks noChangeArrowheads="1" noChangeShapeType="1" noTextEdit="1"/>
          </p:cNvSpPr>
          <p:nvPr/>
        </p:nvSpPr>
        <p:spPr bwMode="auto">
          <a:xfrm>
            <a:off x="4932363" y="6165850"/>
            <a:ext cx="200025" cy="4000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800" b="1" kern="1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/>
                <a:cs typeface="Arial"/>
              </a:rPr>
              <a:t>4</a:t>
            </a:r>
          </a:p>
        </p:txBody>
      </p:sp>
      <p:sp>
        <p:nvSpPr>
          <p:cNvPr id="61490" name="WordArt 50"/>
          <p:cNvSpPr>
            <a:spLocks noChangeArrowheads="1" noChangeShapeType="1" noTextEdit="1"/>
          </p:cNvSpPr>
          <p:nvPr/>
        </p:nvSpPr>
        <p:spPr bwMode="auto">
          <a:xfrm>
            <a:off x="6227763" y="6165850"/>
            <a:ext cx="200025" cy="4000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800" b="1" kern="1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/>
                <a:cs typeface="Arial"/>
              </a:rPr>
              <a:t>5</a:t>
            </a:r>
          </a:p>
        </p:txBody>
      </p:sp>
      <p:sp>
        <p:nvSpPr>
          <p:cNvPr id="61491" name="WordArt 51"/>
          <p:cNvSpPr>
            <a:spLocks noChangeArrowheads="1" noChangeShapeType="1" noTextEdit="1"/>
          </p:cNvSpPr>
          <p:nvPr/>
        </p:nvSpPr>
        <p:spPr bwMode="auto">
          <a:xfrm>
            <a:off x="7380288" y="6165850"/>
            <a:ext cx="200025" cy="4000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800" b="1" kern="1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/>
                <a:cs typeface="Arial"/>
              </a:rPr>
              <a:t>6</a:t>
            </a:r>
          </a:p>
        </p:txBody>
      </p:sp>
      <p:sp>
        <p:nvSpPr>
          <p:cNvPr id="61492" name="Rectangle 52"/>
          <p:cNvSpPr>
            <a:spLocks noChangeArrowheads="1"/>
          </p:cNvSpPr>
          <p:nvPr/>
        </p:nvSpPr>
        <p:spPr bwMode="auto">
          <a:xfrm>
            <a:off x="6084888" y="1844675"/>
            <a:ext cx="142875" cy="144463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61493" name="Rectangle 53"/>
          <p:cNvSpPr>
            <a:spLocks noChangeArrowheads="1"/>
          </p:cNvSpPr>
          <p:nvPr/>
        </p:nvSpPr>
        <p:spPr bwMode="auto">
          <a:xfrm>
            <a:off x="6011863" y="1773238"/>
            <a:ext cx="288925" cy="730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pic>
        <p:nvPicPr>
          <p:cNvPr id="1026" name="Picture 2" descr="Рисунок167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2976" y="5286388"/>
            <a:ext cx="500066" cy="458218"/>
          </a:xfrm>
          <a:prstGeom prst="rect">
            <a:avLst/>
          </a:prstGeom>
          <a:noFill/>
        </p:spPr>
      </p:pic>
      <p:pic>
        <p:nvPicPr>
          <p:cNvPr id="1034" name="Picture 10" descr="dog2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428992" y="2500306"/>
            <a:ext cx="809609" cy="499318"/>
          </a:xfrm>
          <a:prstGeom prst="rect">
            <a:avLst/>
          </a:prstGeom>
          <a:noFill/>
        </p:spPr>
      </p:pic>
      <p:pic>
        <p:nvPicPr>
          <p:cNvPr id="1036" name="Picture 12" descr="azazu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072330" y="4143380"/>
            <a:ext cx="855663" cy="1034693"/>
          </a:xfrm>
          <a:prstGeom prst="rect">
            <a:avLst/>
          </a:prstGeom>
          <a:noFill/>
        </p:spPr>
      </p:pic>
      <p:pic>
        <p:nvPicPr>
          <p:cNvPr id="1037" name="Picture 13" descr="afficher_image566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714876" y="4357694"/>
            <a:ext cx="623862" cy="744587"/>
          </a:xfrm>
          <a:prstGeom prst="rect">
            <a:avLst/>
          </a:prstGeom>
          <a:noFill/>
        </p:spPr>
      </p:pic>
      <p:pic>
        <p:nvPicPr>
          <p:cNvPr id="1039" name="Picture 15" descr="Рисунок11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285984" y="3071810"/>
            <a:ext cx="428628" cy="655005"/>
          </a:xfrm>
          <a:prstGeom prst="rect">
            <a:avLst/>
          </a:prstGeom>
          <a:noFill/>
        </p:spPr>
      </p:pic>
      <p:pic>
        <p:nvPicPr>
          <p:cNvPr id="1040" name="Picture 16" descr="hps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072198" y="3714752"/>
            <a:ext cx="642942" cy="597936"/>
          </a:xfrm>
          <a:prstGeom prst="rect">
            <a:avLst/>
          </a:prstGeom>
          <a:noFill/>
        </p:spPr>
      </p:pic>
      <p:sp>
        <p:nvSpPr>
          <p:cNvPr id="65" name="Rectangle 5"/>
          <p:cNvSpPr>
            <a:spLocks noChangeArrowheads="1"/>
          </p:cNvSpPr>
          <p:nvPr/>
        </p:nvSpPr>
        <p:spPr bwMode="auto">
          <a:xfrm>
            <a:off x="4071934" y="2500306"/>
            <a:ext cx="1357322" cy="417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3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(  ,  )</a:t>
            </a:r>
            <a:endParaRPr lang="ru-RU" sz="36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66" name="Rectangle 5"/>
          <p:cNvSpPr>
            <a:spLocks noChangeArrowheads="1"/>
          </p:cNvSpPr>
          <p:nvPr/>
        </p:nvSpPr>
        <p:spPr bwMode="auto">
          <a:xfrm>
            <a:off x="6572264" y="3857628"/>
            <a:ext cx="1214446" cy="417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3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(  ,  )</a:t>
            </a:r>
            <a:endParaRPr lang="ru-RU" sz="36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67" name="Rectangle 5"/>
          <p:cNvSpPr>
            <a:spLocks noChangeArrowheads="1"/>
          </p:cNvSpPr>
          <p:nvPr/>
        </p:nvSpPr>
        <p:spPr bwMode="auto">
          <a:xfrm>
            <a:off x="7858148" y="4572008"/>
            <a:ext cx="1285852" cy="417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3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(  ,  )</a:t>
            </a:r>
            <a:endParaRPr lang="ru-RU" sz="36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68" name="Rectangle 5"/>
          <p:cNvSpPr>
            <a:spLocks noChangeArrowheads="1"/>
          </p:cNvSpPr>
          <p:nvPr/>
        </p:nvSpPr>
        <p:spPr bwMode="auto">
          <a:xfrm>
            <a:off x="2786050" y="3071810"/>
            <a:ext cx="1285884" cy="642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(2</a:t>
            </a:r>
            <a:r>
              <a:rPr lang="ru-RU" sz="32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, </a:t>
            </a:r>
            <a:r>
              <a:rPr lang="ru-RU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4)</a:t>
            </a:r>
            <a:endParaRPr lang="ru-RU" sz="32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69" name="Rectangle 5"/>
          <p:cNvSpPr>
            <a:spLocks noChangeArrowheads="1"/>
          </p:cNvSpPr>
          <p:nvPr/>
        </p:nvSpPr>
        <p:spPr bwMode="auto">
          <a:xfrm>
            <a:off x="5286380" y="4500570"/>
            <a:ext cx="1285884" cy="642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(4, 2)</a:t>
            </a:r>
            <a:endParaRPr lang="ru-RU" sz="32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70" name="Rectangle 5"/>
          <p:cNvSpPr>
            <a:spLocks noChangeArrowheads="1"/>
          </p:cNvSpPr>
          <p:nvPr/>
        </p:nvSpPr>
        <p:spPr bwMode="auto">
          <a:xfrm>
            <a:off x="1571604" y="5143512"/>
            <a:ext cx="1285884" cy="642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(1, 1)</a:t>
            </a:r>
            <a:endParaRPr lang="ru-RU" sz="32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71" name="WordArt 48"/>
          <p:cNvSpPr>
            <a:spLocks noChangeArrowheads="1" noChangeShapeType="1" noTextEdit="1"/>
          </p:cNvSpPr>
          <p:nvPr/>
        </p:nvSpPr>
        <p:spPr bwMode="auto">
          <a:xfrm>
            <a:off x="4357686" y="2500306"/>
            <a:ext cx="200025" cy="4000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800" b="1" kern="1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/>
                <a:cs typeface="Arial"/>
              </a:rPr>
              <a:t>3</a:t>
            </a:r>
          </a:p>
        </p:txBody>
      </p:sp>
      <p:sp>
        <p:nvSpPr>
          <p:cNvPr id="72" name="WordArt 45"/>
          <p:cNvSpPr>
            <a:spLocks noChangeArrowheads="1" noChangeShapeType="1" noTextEdit="1"/>
          </p:cNvSpPr>
          <p:nvPr/>
        </p:nvSpPr>
        <p:spPr bwMode="auto">
          <a:xfrm>
            <a:off x="4714876" y="2500306"/>
            <a:ext cx="200025" cy="4000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800" b="1" kern="1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/>
                <a:cs typeface="Arial"/>
              </a:rPr>
              <a:t>5</a:t>
            </a:r>
          </a:p>
        </p:txBody>
      </p:sp>
      <p:sp>
        <p:nvSpPr>
          <p:cNvPr id="73" name="WordArt 50"/>
          <p:cNvSpPr>
            <a:spLocks noChangeArrowheads="1" noChangeShapeType="1" noTextEdit="1"/>
          </p:cNvSpPr>
          <p:nvPr/>
        </p:nvSpPr>
        <p:spPr bwMode="auto">
          <a:xfrm>
            <a:off x="6858016" y="3929066"/>
            <a:ext cx="200025" cy="4000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800" b="1" kern="1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/>
                <a:cs typeface="Arial"/>
              </a:rPr>
              <a:t>5</a:t>
            </a:r>
          </a:p>
        </p:txBody>
      </p:sp>
      <p:sp>
        <p:nvSpPr>
          <p:cNvPr id="74" name="WordArt 43"/>
          <p:cNvSpPr>
            <a:spLocks noChangeArrowheads="1" noChangeShapeType="1" noTextEdit="1"/>
          </p:cNvSpPr>
          <p:nvPr/>
        </p:nvSpPr>
        <p:spPr bwMode="auto">
          <a:xfrm>
            <a:off x="7215206" y="3929066"/>
            <a:ext cx="200025" cy="4000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800" b="1" kern="1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/>
                <a:cs typeface="Arial"/>
              </a:rPr>
              <a:t>3</a:t>
            </a:r>
          </a:p>
        </p:txBody>
      </p:sp>
      <p:sp>
        <p:nvSpPr>
          <p:cNvPr id="75" name="WordArt 51"/>
          <p:cNvSpPr>
            <a:spLocks noChangeArrowheads="1" noChangeShapeType="1" noTextEdit="1"/>
          </p:cNvSpPr>
          <p:nvPr/>
        </p:nvSpPr>
        <p:spPr bwMode="auto">
          <a:xfrm>
            <a:off x="8143900" y="4643446"/>
            <a:ext cx="200025" cy="4000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800" b="1" kern="1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/>
                <a:cs typeface="Arial"/>
              </a:rPr>
              <a:t>6</a:t>
            </a:r>
          </a:p>
        </p:txBody>
      </p:sp>
      <p:sp>
        <p:nvSpPr>
          <p:cNvPr id="76" name="WordArt 42"/>
          <p:cNvSpPr>
            <a:spLocks noChangeArrowheads="1" noChangeShapeType="1" noTextEdit="1"/>
          </p:cNvSpPr>
          <p:nvPr/>
        </p:nvSpPr>
        <p:spPr bwMode="auto">
          <a:xfrm>
            <a:off x="8501090" y="4643446"/>
            <a:ext cx="200025" cy="4000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800" b="1" kern="1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/>
                <a:cs typeface="Arial"/>
              </a:rPr>
              <a:t>2</a:t>
            </a:r>
          </a:p>
        </p:txBody>
      </p:sp>
      <p:sp>
        <p:nvSpPr>
          <p:cNvPr id="77" name="Rectangle 5"/>
          <p:cNvSpPr>
            <a:spLocks noChangeArrowheads="1"/>
          </p:cNvSpPr>
          <p:nvPr/>
        </p:nvSpPr>
        <p:spPr bwMode="auto">
          <a:xfrm>
            <a:off x="428596" y="642918"/>
            <a:ext cx="8715404" cy="7209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20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а) </a:t>
            </a:r>
            <a:r>
              <a:rPr lang="ru-RU" sz="2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Определи адреса девочки, мальчика, программиста</a:t>
            </a:r>
            <a:r>
              <a:rPr lang="ru-RU" sz="20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/>
            </a:r>
            <a:br>
              <a:rPr lang="ru-RU" sz="20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endParaRPr lang="ru-RU" sz="2000" b="1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r>
              <a:rPr lang="ru-RU" sz="2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б</a:t>
            </a:r>
            <a:r>
              <a:rPr lang="ru-RU" sz="20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) </a:t>
            </a:r>
            <a:r>
              <a:rPr lang="ru-RU" sz="2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Кто живёт по адресам (подъезд, этаж): (3;5), (5;3), (6;2).</a:t>
            </a:r>
            <a:endParaRPr lang="ru-RU" sz="20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93" name="Text Box 73"/>
          <p:cNvSpPr txBox="1">
            <a:spLocks noChangeArrowheads="1"/>
          </p:cNvSpPr>
          <p:nvPr/>
        </p:nvSpPr>
        <p:spPr bwMode="auto">
          <a:xfrm>
            <a:off x="6877050" y="1196975"/>
            <a:ext cx="226695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spcBef>
                <a:spcPct val="50000"/>
              </a:spcBef>
            </a:pPr>
            <a:r>
              <a:rPr lang="ru-RU" sz="40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(	,	)</a:t>
            </a:r>
          </a:p>
        </p:txBody>
      </p:sp>
      <p:graphicFrame>
        <p:nvGraphicFramePr>
          <p:cNvPr id="5174" name="Group 54"/>
          <p:cNvGraphicFramePr>
            <a:graphicFrameLocks noGrp="1"/>
          </p:cNvGraphicFramePr>
          <p:nvPr>
            <p:ph type="tbl" idx="1"/>
          </p:nvPr>
        </p:nvGraphicFramePr>
        <p:xfrm>
          <a:off x="1008063" y="1700213"/>
          <a:ext cx="4691062" cy="4540252"/>
        </p:xfrm>
        <a:graphic>
          <a:graphicData uri="http://schemas.openxmlformats.org/drawingml/2006/table">
            <a:tbl>
              <a:tblPr/>
              <a:tblGrid>
                <a:gridCol w="938212"/>
                <a:gridCol w="938213"/>
                <a:gridCol w="938212"/>
                <a:gridCol w="938213"/>
                <a:gridCol w="938212"/>
              </a:tblGrid>
              <a:tr h="9128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874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144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128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128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5175" name="Text Box 55"/>
          <p:cNvSpPr txBox="1">
            <a:spLocks noChangeArrowheads="1"/>
          </p:cNvSpPr>
          <p:nvPr/>
        </p:nvSpPr>
        <p:spPr bwMode="auto">
          <a:xfrm>
            <a:off x="-252413" y="1773238"/>
            <a:ext cx="971551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r">
              <a:spcBef>
                <a:spcPct val="100000"/>
              </a:spcBef>
            </a:pPr>
            <a:r>
              <a:rPr lang="ru-RU" sz="32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5</a:t>
            </a:r>
          </a:p>
          <a:p>
            <a:pPr algn="r">
              <a:spcBef>
                <a:spcPct val="100000"/>
              </a:spcBef>
            </a:pPr>
            <a:r>
              <a:rPr lang="ru-RU" sz="32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4</a:t>
            </a:r>
          </a:p>
          <a:p>
            <a:pPr algn="r">
              <a:spcBef>
                <a:spcPct val="100000"/>
              </a:spcBef>
            </a:pPr>
            <a:r>
              <a:rPr lang="ru-RU" sz="32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3</a:t>
            </a:r>
          </a:p>
          <a:p>
            <a:pPr algn="r">
              <a:spcBef>
                <a:spcPct val="100000"/>
              </a:spcBef>
            </a:pPr>
            <a:r>
              <a:rPr lang="ru-RU" sz="32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2</a:t>
            </a:r>
          </a:p>
          <a:p>
            <a:pPr algn="r">
              <a:spcBef>
                <a:spcPct val="100000"/>
              </a:spcBef>
            </a:pPr>
            <a:r>
              <a:rPr lang="ru-RU" sz="32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1</a:t>
            </a:r>
          </a:p>
        </p:txBody>
      </p:sp>
      <p:sp>
        <p:nvSpPr>
          <p:cNvPr id="5176" name="Text Box 56"/>
          <p:cNvSpPr txBox="1">
            <a:spLocks noChangeArrowheads="1"/>
          </p:cNvSpPr>
          <p:nvPr/>
        </p:nvSpPr>
        <p:spPr bwMode="auto">
          <a:xfrm>
            <a:off x="971550" y="6278563"/>
            <a:ext cx="475297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spcBef>
                <a:spcPct val="50000"/>
              </a:spcBef>
            </a:pPr>
            <a:r>
              <a:rPr lang="ru-RU" sz="32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1	 2 	3 	4	 5 </a:t>
            </a:r>
          </a:p>
        </p:txBody>
      </p:sp>
      <p:sp>
        <p:nvSpPr>
          <p:cNvPr id="5194" name="Text Box 74"/>
          <p:cNvSpPr txBox="1">
            <a:spLocks noChangeArrowheads="1"/>
          </p:cNvSpPr>
          <p:nvPr/>
        </p:nvSpPr>
        <p:spPr bwMode="auto">
          <a:xfrm>
            <a:off x="6877050" y="2420938"/>
            <a:ext cx="226695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spcBef>
                <a:spcPct val="50000"/>
              </a:spcBef>
            </a:pPr>
            <a:r>
              <a:rPr lang="ru-RU" sz="40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(	,	)</a:t>
            </a:r>
          </a:p>
        </p:txBody>
      </p:sp>
      <p:sp>
        <p:nvSpPr>
          <p:cNvPr id="5195" name="Text Box 75"/>
          <p:cNvSpPr txBox="1">
            <a:spLocks noChangeArrowheads="1"/>
          </p:cNvSpPr>
          <p:nvPr/>
        </p:nvSpPr>
        <p:spPr bwMode="auto">
          <a:xfrm>
            <a:off x="6877050" y="3573463"/>
            <a:ext cx="226695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spcBef>
                <a:spcPct val="50000"/>
              </a:spcBef>
            </a:pPr>
            <a:r>
              <a:rPr lang="ru-RU" sz="40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(	,	)</a:t>
            </a:r>
          </a:p>
        </p:txBody>
      </p:sp>
      <p:sp>
        <p:nvSpPr>
          <p:cNvPr id="5196" name="Text Box 76"/>
          <p:cNvSpPr txBox="1">
            <a:spLocks noChangeArrowheads="1"/>
          </p:cNvSpPr>
          <p:nvPr/>
        </p:nvSpPr>
        <p:spPr bwMode="auto">
          <a:xfrm>
            <a:off x="6877050" y="4508500"/>
            <a:ext cx="226695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spcBef>
                <a:spcPct val="50000"/>
              </a:spcBef>
            </a:pPr>
            <a:r>
              <a:rPr lang="ru-RU" sz="40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(	,	)</a:t>
            </a:r>
          </a:p>
        </p:txBody>
      </p:sp>
      <p:sp>
        <p:nvSpPr>
          <p:cNvPr id="5197" name="Text Box 77"/>
          <p:cNvSpPr txBox="1">
            <a:spLocks noChangeArrowheads="1"/>
          </p:cNvSpPr>
          <p:nvPr/>
        </p:nvSpPr>
        <p:spPr bwMode="auto">
          <a:xfrm>
            <a:off x="6877050" y="5516563"/>
            <a:ext cx="226695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spcBef>
                <a:spcPct val="50000"/>
              </a:spcBef>
            </a:pPr>
            <a:r>
              <a:rPr lang="ru-RU" sz="40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(	,	)</a:t>
            </a:r>
          </a:p>
        </p:txBody>
      </p:sp>
      <p:sp>
        <p:nvSpPr>
          <p:cNvPr id="5198" name="Text Box 78"/>
          <p:cNvSpPr txBox="1">
            <a:spLocks noChangeArrowheads="1"/>
          </p:cNvSpPr>
          <p:nvPr/>
        </p:nvSpPr>
        <p:spPr bwMode="auto">
          <a:xfrm>
            <a:off x="7143768" y="6278563"/>
            <a:ext cx="151130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32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ответ</a:t>
            </a:r>
          </a:p>
        </p:txBody>
      </p:sp>
      <p:sp>
        <p:nvSpPr>
          <p:cNvPr id="5199" name="Text Box 79"/>
          <p:cNvSpPr txBox="1">
            <a:spLocks noChangeArrowheads="1"/>
          </p:cNvSpPr>
          <p:nvPr/>
        </p:nvSpPr>
        <p:spPr bwMode="auto">
          <a:xfrm>
            <a:off x="7092950" y="1341438"/>
            <a:ext cx="792163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 sz="3200"/>
          </a:p>
        </p:txBody>
      </p:sp>
      <p:sp>
        <p:nvSpPr>
          <p:cNvPr id="5200" name="Text Box 80"/>
          <p:cNvSpPr txBox="1">
            <a:spLocks noChangeArrowheads="1"/>
          </p:cNvSpPr>
          <p:nvPr/>
        </p:nvSpPr>
        <p:spPr bwMode="auto">
          <a:xfrm>
            <a:off x="7092950" y="1268413"/>
            <a:ext cx="720725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spcBef>
                <a:spcPct val="50000"/>
              </a:spcBef>
            </a:pPr>
            <a:r>
              <a:rPr lang="ru-RU" sz="40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1</a:t>
            </a:r>
          </a:p>
        </p:txBody>
      </p:sp>
      <p:sp>
        <p:nvSpPr>
          <p:cNvPr id="5201" name="Text Box 81"/>
          <p:cNvSpPr txBox="1">
            <a:spLocks noChangeArrowheads="1"/>
          </p:cNvSpPr>
          <p:nvPr/>
        </p:nvSpPr>
        <p:spPr bwMode="auto">
          <a:xfrm>
            <a:off x="8027988" y="1268413"/>
            <a:ext cx="720725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spcBef>
                <a:spcPct val="50000"/>
              </a:spcBef>
            </a:pPr>
            <a:r>
              <a:rPr lang="ru-RU" sz="40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2</a:t>
            </a:r>
          </a:p>
        </p:txBody>
      </p:sp>
      <p:sp>
        <p:nvSpPr>
          <p:cNvPr id="5202" name="Text Box 82"/>
          <p:cNvSpPr txBox="1">
            <a:spLocks noChangeArrowheads="1"/>
          </p:cNvSpPr>
          <p:nvPr/>
        </p:nvSpPr>
        <p:spPr bwMode="auto">
          <a:xfrm>
            <a:off x="7164388" y="2492375"/>
            <a:ext cx="720725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spcBef>
                <a:spcPct val="50000"/>
              </a:spcBef>
            </a:pPr>
            <a:r>
              <a:rPr lang="ru-RU" sz="40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2</a:t>
            </a:r>
          </a:p>
        </p:txBody>
      </p:sp>
      <p:sp>
        <p:nvSpPr>
          <p:cNvPr id="5203" name="Text Box 83"/>
          <p:cNvSpPr txBox="1">
            <a:spLocks noChangeArrowheads="1"/>
          </p:cNvSpPr>
          <p:nvPr/>
        </p:nvSpPr>
        <p:spPr bwMode="auto">
          <a:xfrm>
            <a:off x="8099425" y="2492375"/>
            <a:ext cx="720725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spcBef>
                <a:spcPct val="50000"/>
              </a:spcBef>
            </a:pPr>
            <a:r>
              <a:rPr lang="ru-RU" sz="40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4</a:t>
            </a:r>
          </a:p>
        </p:txBody>
      </p:sp>
      <p:sp>
        <p:nvSpPr>
          <p:cNvPr id="5204" name="Text Box 84"/>
          <p:cNvSpPr txBox="1">
            <a:spLocks noChangeArrowheads="1"/>
          </p:cNvSpPr>
          <p:nvPr/>
        </p:nvSpPr>
        <p:spPr bwMode="auto">
          <a:xfrm>
            <a:off x="7164388" y="3644900"/>
            <a:ext cx="720725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spcBef>
                <a:spcPct val="50000"/>
              </a:spcBef>
            </a:pPr>
            <a:r>
              <a:rPr lang="ru-RU" sz="40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3</a:t>
            </a:r>
          </a:p>
        </p:txBody>
      </p:sp>
      <p:sp>
        <p:nvSpPr>
          <p:cNvPr id="5205" name="Text Box 85"/>
          <p:cNvSpPr txBox="1">
            <a:spLocks noChangeArrowheads="1"/>
          </p:cNvSpPr>
          <p:nvPr/>
        </p:nvSpPr>
        <p:spPr bwMode="auto">
          <a:xfrm>
            <a:off x="8099425" y="3644900"/>
            <a:ext cx="720725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spcBef>
                <a:spcPct val="50000"/>
              </a:spcBef>
            </a:pPr>
            <a:r>
              <a:rPr lang="ru-RU" sz="40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3</a:t>
            </a:r>
          </a:p>
        </p:txBody>
      </p:sp>
      <p:sp>
        <p:nvSpPr>
          <p:cNvPr id="5206" name="Text Box 86"/>
          <p:cNvSpPr txBox="1">
            <a:spLocks noChangeArrowheads="1"/>
          </p:cNvSpPr>
          <p:nvPr/>
        </p:nvSpPr>
        <p:spPr bwMode="auto">
          <a:xfrm>
            <a:off x="7164388" y="4581525"/>
            <a:ext cx="720725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spcBef>
                <a:spcPct val="50000"/>
              </a:spcBef>
            </a:pPr>
            <a:r>
              <a:rPr lang="ru-RU" sz="40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4</a:t>
            </a:r>
          </a:p>
        </p:txBody>
      </p:sp>
      <p:sp>
        <p:nvSpPr>
          <p:cNvPr id="5207" name="Text Box 87"/>
          <p:cNvSpPr txBox="1">
            <a:spLocks noChangeArrowheads="1"/>
          </p:cNvSpPr>
          <p:nvPr/>
        </p:nvSpPr>
        <p:spPr bwMode="auto">
          <a:xfrm>
            <a:off x="8099425" y="4581525"/>
            <a:ext cx="720725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spcBef>
                <a:spcPct val="50000"/>
              </a:spcBef>
            </a:pPr>
            <a:r>
              <a:rPr lang="ru-RU" sz="40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5</a:t>
            </a:r>
          </a:p>
        </p:txBody>
      </p:sp>
      <p:sp>
        <p:nvSpPr>
          <p:cNvPr id="5208" name="Text Box 88"/>
          <p:cNvSpPr txBox="1">
            <a:spLocks noChangeArrowheads="1"/>
          </p:cNvSpPr>
          <p:nvPr/>
        </p:nvSpPr>
        <p:spPr bwMode="auto">
          <a:xfrm>
            <a:off x="7164388" y="5589588"/>
            <a:ext cx="720725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spcBef>
                <a:spcPct val="50000"/>
              </a:spcBef>
            </a:pPr>
            <a:r>
              <a:rPr lang="ru-RU" sz="40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5</a:t>
            </a:r>
          </a:p>
        </p:txBody>
      </p:sp>
      <p:sp>
        <p:nvSpPr>
          <p:cNvPr id="5209" name="Text Box 89"/>
          <p:cNvSpPr txBox="1">
            <a:spLocks noChangeArrowheads="1"/>
          </p:cNvSpPr>
          <p:nvPr/>
        </p:nvSpPr>
        <p:spPr bwMode="auto">
          <a:xfrm>
            <a:off x="8099425" y="5589588"/>
            <a:ext cx="720725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spcBef>
                <a:spcPct val="50000"/>
              </a:spcBef>
            </a:pPr>
            <a:r>
              <a:rPr lang="ru-RU" sz="40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1</a:t>
            </a:r>
          </a:p>
        </p:txBody>
      </p:sp>
      <p:pic>
        <p:nvPicPr>
          <p:cNvPr id="5216" name="Picture 96" descr="Рисунок1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9750" y="1268413"/>
            <a:ext cx="5553075" cy="4924425"/>
          </a:xfrm>
          <a:prstGeom prst="rect">
            <a:avLst/>
          </a:prstGeom>
          <a:noFill/>
        </p:spPr>
      </p:pic>
      <p:pic>
        <p:nvPicPr>
          <p:cNvPr id="5217" name="Picture 97" descr="Рисунок1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929322" y="1071546"/>
            <a:ext cx="1152525" cy="5191125"/>
          </a:xfrm>
          <a:prstGeom prst="rect">
            <a:avLst/>
          </a:prstGeom>
          <a:noFill/>
        </p:spPr>
      </p:pic>
      <p:sp>
        <p:nvSpPr>
          <p:cNvPr id="24" name="Rectangle 3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8589963" cy="1143001"/>
          </a:xfrm>
        </p:spPr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320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№52 </a:t>
            </a:r>
            <a:r>
              <a:rPr lang="ru-RU" sz="320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(а) </a:t>
            </a:r>
            <a:br>
              <a:rPr lang="ru-RU" sz="320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ru-RU" sz="320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Напиши адрес каждого предмета</a:t>
            </a:r>
            <a:endParaRPr lang="ru-RU" sz="320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19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52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2000"/>
                                        <p:tgtEl>
                                          <p:spTgt spid="52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2000"/>
                                        <p:tgtEl>
                                          <p:spTgt spid="52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2000"/>
                                        <p:tgtEl>
                                          <p:spTgt spid="52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2000"/>
                                        <p:tgtEl>
                                          <p:spTgt spid="52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2000"/>
                                        <p:tgtEl>
                                          <p:spTgt spid="52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2000"/>
                                        <p:tgtEl>
                                          <p:spTgt spid="52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2000"/>
                                        <p:tgtEl>
                                          <p:spTgt spid="52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2000"/>
                                        <p:tgtEl>
                                          <p:spTgt spid="52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2000"/>
                                        <p:tgtEl>
                                          <p:spTgt spid="52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98"/>
                  </p:tgtEl>
                </p:cond>
              </p:nextCondLst>
            </p:seq>
          </p:childTnLst>
        </p:cTn>
      </p:par>
    </p:tnLst>
    <p:bldLst>
      <p:bldP spid="5200" grpId="0" build="allAtOnce"/>
      <p:bldP spid="5201" grpId="0" build="allAtOnce"/>
      <p:bldP spid="5202" grpId="0" build="allAtOnce"/>
      <p:bldP spid="5203" grpId="0" build="allAtOnce"/>
      <p:bldP spid="5204" grpId="0" build="allAtOnce"/>
      <p:bldP spid="5205" grpId="0" build="allAtOnce"/>
      <p:bldP spid="5206" grpId="0" build="allAtOnce"/>
      <p:bldP spid="5207" grpId="0" build="allAtOnce"/>
      <p:bldP spid="5208" grpId="0" build="allAtOnce"/>
      <p:bldP spid="5209" grpId="0" build="allAtOnce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ext Box 2"/>
          <p:cNvSpPr txBox="1">
            <a:spLocks noChangeArrowheads="1"/>
          </p:cNvSpPr>
          <p:nvPr/>
        </p:nvSpPr>
        <p:spPr bwMode="auto">
          <a:xfrm>
            <a:off x="6877050" y="1196975"/>
            <a:ext cx="226695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spcBef>
                <a:spcPct val="50000"/>
              </a:spcBef>
            </a:pPr>
            <a:r>
              <a:rPr lang="ru-RU" sz="4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(	,	)</a:t>
            </a:r>
            <a:endParaRPr lang="ru-RU" sz="40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8589963" cy="1143001"/>
          </a:xfrm>
        </p:spPr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320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№52 (б) </a:t>
            </a:r>
            <a:r>
              <a:rPr lang="ru-RU" sz="320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/>
            </a:r>
            <a:br>
              <a:rPr lang="ru-RU" sz="320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ru-RU" sz="320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Рассели </a:t>
            </a:r>
            <a:r>
              <a:rPr lang="ru-RU" sz="320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предметы по их адресам</a:t>
            </a:r>
          </a:p>
        </p:txBody>
      </p:sp>
      <p:graphicFrame>
        <p:nvGraphicFramePr>
          <p:cNvPr id="18436" name="Group 4"/>
          <p:cNvGraphicFramePr>
            <a:graphicFrameLocks noGrp="1"/>
          </p:cNvGraphicFramePr>
          <p:nvPr>
            <p:ph type="tbl" idx="1"/>
          </p:nvPr>
        </p:nvGraphicFramePr>
        <p:xfrm>
          <a:off x="1008063" y="1700213"/>
          <a:ext cx="4691062" cy="4540252"/>
        </p:xfrm>
        <a:graphic>
          <a:graphicData uri="http://schemas.openxmlformats.org/drawingml/2006/table">
            <a:tbl>
              <a:tblPr/>
              <a:tblGrid>
                <a:gridCol w="938212"/>
                <a:gridCol w="938213"/>
                <a:gridCol w="938212"/>
                <a:gridCol w="938213"/>
                <a:gridCol w="938212"/>
              </a:tblGrid>
              <a:tr h="9128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874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144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128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128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8475" name="Text Box 43"/>
          <p:cNvSpPr txBox="1">
            <a:spLocks noChangeArrowheads="1"/>
          </p:cNvSpPr>
          <p:nvPr/>
        </p:nvSpPr>
        <p:spPr bwMode="auto">
          <a:xfrm>
            <a:off x="-252413" y="1773238"/>
            <a:ext cx="971551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r">
              <a:spcBef>
                <a:spcPct val="100000"/>
              </a:spcBef>
            </a:pPr>
            <a:r>
              <a:rPr lang="ru-RU" sz="32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5</a:t>
            </a:r>
          </a:p>
          <a:p>
            <a:pPr algn="r">
              <a:spcBef>
                <a:spcPct val="100000"/>
              </a:spcBef>
            </a:pPr>
            <a:r>
              <a:rPr lang="ru-RU" sz="32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4</a:t>
            </a:r>
          </a:p>
          <a:p>
            <a:pPr algn="r">
              <a:spcBef>
                <a:spcPct val="100000"/>
              </a:spcBef>
            </a:pPr>
            <a:r>
              <a:rPr lang="ru-RU" sz="32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3</a:t>
            </a:r>
          </a:p>
          <a:p>
            <a:pPr algn="r">
              <a:spcBef>
                <a:spcPct val="100000"/>
              </a:spcBef>
            </a:pPr>
            <a:r>
              <a:rPr lang="ru-RU" sz="32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2</a:t>
            </a:r>
          </a:p>
          <a:p>
            <a:pPr algn="r">
              <a:spcBef>
                <a:spcPct val="100000"/>
              </a:spcBef>
            </a:pPr>
            <a:r>
              <a:rPr lang="ru-RU" sz="32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1</a:t>
            </a:r>
          </a:p>
        </p:txBody>
      </p:sp>
      <p:sp>
        <p:nvSpPr>
          <p:cNvPr id="18476" name="Text Box 44"/>
          <p:cNvSpPr txBox="1">
            <a:spLocks noChangeArrowheads="1"/>
          </p:cNvSpPr>
          <p:nvPr/>
        </p:nvSpPr>
        <p:spPr bwMode="auto">
          <a:xfrm>
            <a:off x="971550" y="6278563"/>
            <a:ext cx="475297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spcBef>
                <a:spcPct val="50000"/>
              </a:spcBef>
            </a:pPr>
            <a:r>
              <a:rPr lang="ru-RU" sz="32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1	 2 	3 	4	 5 </a:t>
            </a:r>
          </a:p>
        </p:txBody>
      </p:sp>
      <p:sp>
        <p:nvSpPr>
          <p:cNvPr id="18493" name="Text Box 61"/>
          <p:cNvSpPr txBox="1">
            <a:spLocks noChangeArrowheads="1"/>
          </p:cNvSpPr>
          <p:nvPr/>
        </p:nvSpPr>
        <p:spPr bwMode="auto">
          <a:xfrm>
            <a:off x="6877050" y="2420938"/>
            <a:ext cx="226695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spcBef>
                <a:spcPct val="50000"/>
              </a:spcBef>
            </a:pPr>
            <a:r>
              <a:rPr lang="ru-RU" sz="40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(	,	)</a:t>
            </a:r>
          </a:p>
        </p:txBody>
      </p:sp>
      <p:sp>
        <p:nvSpPr>
          <p:cNvPr id="18494" name="Text Box 62"/>
          <p:cNvSpPr txBox="1">
            <a:spLocks noChangeArrowheads="1"/>
          </p:cNvSpPr>
          <p:nvPr/>
        </p:nvSpPr>
        <p:spPr bwMode="auto">
          <a:xfrm>
            <a:off x="6877050" y="3573463"/>
            <a:ext cx="226695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spcBef>
                <a:spcPct val="50000"/>
              </a:spcBef>
            </a:pPr>
            <a:r>
              <a:rPr lang="ru-RU" sz="40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(	,	)</a:t>
            </a:r>
          </a:p>
        </p:txBody>
      </p:sp>
      <p:sp>
        <p:nvSpPr>
          <p:cNvPr id="18497" name="Text Box 65"/>
          <p:cNvSpPr txBox="1">
            <a:spLocks noChangeArrowheads="1"/>
          </p:cNvSpPr>
          <p:nvPr/>
        </p:nvSpPr>
        <p:spPr bwMode="auto">
          <a:xfrm>
            <a:off x="7215206" y="4643446"/>
            <a:ext cx="15113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32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ответ</a:t>
            </a:r>
            <a:endParaRPr lang="ru-RU" sz="3200" b="1" dirty="0">
              <a:solidFill>
                <a:srgbClr val="FFAD09"/>
              </a:solidFill>
            </a:endParaRPr>
          </a:p>
        </p:txBody>
      </p:sp>
      <p:sp>
        <p:nvSpPr>
          <p:cNvPr id="18498" name="Text Box 66"/>
          <p:cNvSpPr txBox="1">
            <a:spLocks noChangeArrowheads="1"/>
          </p:cNvSpPr>
          <p:nvPr/>
        </p:nvSpPr>
        <p:spPr bwMode="auto">
          <a:xfrm>
            <a:off x="7092950" y="1341438"/>
            <a:ext cx="792163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 sz="3200"/>
          </a:p>
        </p:txBody>
      </p:sp>
      <p:sp>
        <p:nvSpPr>
          <p:cNvPr id="18499" name="Text Box 67"/>
          <p:cNvSpPr txBox="1">
            <a:spLocks noChangeArrowheads="1"/>
          </p:cNvSpPr>
          <p:nvPr/>
        </p:nvSpPr>
        <p:spPr bwMode="auto">
          <a:xfrm>
            <a:off x="7092950" y="1268413"/>
            <a:ext cx="720725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spcBef>
                <a:spcPct val="50000"/>
              </a:spcBef>
            </a:pPr>
            <a:r>
              <a:rPr lang="ru-RU" sz="4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4</a:t>
            </a:r>
            <a:endParaRPr lang="ru-RU" sz="40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8500" name="Text Box 68"/>
          <p:cNvSpPr txBox="1">
            <a:spLocks noChangeArrowheads="1"/>
          </p:cNvSpPr>
          <p:nvPr/>
        </p:nvSpPr>
        <p:spPr bwMode="auto">
          <a:xfrm>
            <a:off x="8027988" y="1268413"/>
            <a:ext cx="720725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spcBef>
                <a:spcPct val="50000"/>
              </a:spcBef>
            </a:pPr>
            <a:r>
              <a:rPr lang="ru-RU" sz="40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2</a:t>
            </a:r>
          </a:p>
        </p:txBody>
      </p:sp>
      <p:sp>
        <p:nvSpPr>
          <p:cNvPr id="18501" name="Text Box 69"/>
          <p:cNvSpPr txBox="1">
            <a:spLocks noChangeArrowheads="1"/>
          </p:cNvSpPr>
          <p:nvPr/>
        </p:nvSpPr>
        <p:spPr bwMode="auto">
          <a:xfrm>
            <a:off x="7164388" y="2492375"/>
            <a:ext cx="720725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spcBef>
                <a:spcPct val="50000"/>
              </a:spcBef>
            </a:pPr>
            <a:r>
              <a:rPr lang="ru-RU" sz="40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5</a:t>
            </a:r>
          </a:p>
        </p:txBody>
      </p:sp>
      <p:sp>
        <p:nvSpPr>
          <p:cNvPr id="18502" name="Text Box 70"/>
          <p:cNvSpPr txBox="1">
            <a:spLocks noChangeArrowheads="1"/>
          </p:cNvSpPr>
          <p:nvPr/>
        </p:nvSpPr>
        <p:spPr bwMode="auto">
          <a:xfrm>
            <a:off x="8099425" y="2492375"/>
            <a:ext cx="720725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spcBef>
                <a:spcPct val="50000"/>
              </a:spcBef>
            </a:pPr>
            <a:r>
              <a:rPr lang="ru-RU" sz="40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4</a:t>
            </a:r>
          </a:p>
        </p:txBody>
      </p:sp>
      <p:sp>
        <p:nvSpPr>
          <p:cNvPr id="18503" name="Text Box 71"/>
          <p:cNvSpPr txBox="1">
            <a:spLocks noChangeArrowheads="1"/>
          </p:cNvSpPr>
          <p:nvPr/>
        </p:nvSpPr>
        <p:spPr bwMode="auto">
          <a:xfrm>
            <a:off x="7164388" y="3644900"/>
            <a:ext cx="720725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spcBef>
                <a:spcPct val="50000"/>
              </a:spcBef>
            </a:pPr>
            <a:r>
              <a:rPr lang="ru-RU" sz="40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2</a:t>
            </a:r>
          </a:p>
        </p:txBody>
      </p:sp>
      <p:sp>
        <p:nvSpPr>
          <p:cNvPr id="18504" name="Text Box 72"/>
          <p:cNvSpPr txBox="1">
            <a:spLocks noChangeArrowheads="1"/>
          </p:cNvSpPr>
          <p:nvPr/>
        </p:nvSpPr>
        <p:spPr bwMode="auto">
          <a:xfrm>
            <a:off x="8099425" y="3644900"/>
            <a:ext cx="720725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spcBef>
                <a:spcPct val="50000"/>
              </a:spcBef>
            </a:pPr>
            <a:r>
              <a:rPr lang="ru-RU" sz="40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1</a:t>
            </a:r>
          </a:p>
        </p:txBody>
      </p:sp>
      <p:grpSp>
        <p:nvGrpSpPr>
          <p:cNvPr id="18527" name="Group 95"/>
          <p:cNvGrpSpPr>
            <a:grpSpLocks/>
          </p:cNvGrpSpPr>
          <p:nvPr/>
        </p:nvGrpSpPr>
        <p:grpSpPr bwMode="auto">
          <a:xfrm>
            <a:off x="6084888" y="1268413"/>
            <a:ext cx="792162" cy="720725"/>
            <a:chOff x="4059" y="2976"/>
            <a:chExt cx="635" cy="590"/>
          </a:xfrm>
        </p:grpSpPr>
        <p:sp>
          <p:nvSpPr>
            <p:cNvPr id="18509" name="Line 77"/>
            <p:cNvSpPr>
              <a:spLocks noChangeShapeType="1"/>
            </p:cNvSpPr>
            <p:nvPr/>
          </p:nvSpPr>
          <p:spPr bwMode="auto">
            <a:xfrm>
              <a:off x="4195" y="3022"/>
              <a:ext cx="363" cy="544"/>
            </a:xfrm>
            <a:prstGeom prst="line">
              <a:avLst/>
            </a:prstGeom>
            <a:noFill/>
            <a:ln w="38100">
              <a:solidFill>
                <a:srgbClr val="66CCFF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8510" name="Line 78"/>
            <p:cNvSpPr>
              <a:spLocks noChangeShapeType="1"/>
            </p:cNvSpPr>
            <p:nvPr/>
          </p:nvSpPr>
          <p:spPr bwMode="auto">
            <a:xfrm flipH="1">
              <a:off x="4195" y="3022"/>
              <a:ext cx="363" cy="544"/>
            </a:xfrm>
            <a:prstGeom prst="line">
              <a:avLst/>
            </a:prstGeom>
            <a:noFill/>
            <a:ln w="38100">
              <a:solidFill>
                <a:srgbClr val="66CCFF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8511" name="Line 79"/>
            <p:cNvSpPr>
              <a:spLocks noChangeShapeType="1"/>
            </p:cNvSpPr>
            <p:nvPr/>
          </p:nvSpPr>
          <p:spPr bwMode="auto">
            <a:xfrm flipH="1">
              <a:off x="4059" y="3294"/>
              <a:ext cx="635" cy="0"/>
            </a:xfrm>
            <a:prstGeom prst="line">
              <a:avLst/>
            </a:prstGeom>
            <a:noFill/>
            <a:ln w="38100">
              <a:solidFill>
                <a:srgbClr val="66CCFF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8512" name="Line 80"/>
            <p:cNvSpPr>
              <a:spLocks noChangeShapeType="1"/>
            </p:cNvSpPr>
            <p:nvPr/>
          </p:nvSpPr>
          <p:spPr bwMode="auto">
            <a:xfrm>
              <a:off x="4286" y="3430"/>
              <a:ext cx="46" cy="136"/>
            </a:xfrm>
            <a:prstGeom prst="line">
              <a:avLst/>
            </a:prstGeom>
            <a:noFill/>
            <a:ln w="38100">
              <a:solidFill>
                <a:srgbClr val="66CCFF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8514" name="Line 82"/>
            <p:cNvSpPr>
              <a:spLocks noChangeShapeType="1"/>
            </p:cNvSpPr>
            <p:nvPr/>
          </p:nvSpPr>
          <p:spPr bwMode="auto">
            <a:xfrm flipH="1">
              <a:off x="4150" y="3430"/>
              <a:ext cx="136" cy="0"/>
            </a:xfrm>
            <a:prstGeom prst="line">
              <a:avLst/>
            </a:prstGeom>
            <a:noFill/>
            <a:ln w="38100">
              <a:solidFill>
                <a:srgbClr val="66CCFF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8515" name="Line 83"/>
            <p:cNvSpPr>
              <a:spLocks noChangeShapeType="1"/>
            </p:cNvSpPr>
            <p:nvPr/>
          </p:nvSpPr>
          <p:spPr bwMode="auto">
            <a:xfrm>
              <a:off x="4558" y="3294"/>
              <a:ext cx="91" cy="136"/>
            </a:xfrm>
            <a:prstGeom prst="line">
              <a:avLst/>
            </a:prstGeom>
            <a:noFill/>
            <a:ln w="38100">
              <a:solidFill>
                <a:srgbClr val="66CCFF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8516" name="Line 84"/>
            <p:cNvSpPr>
              <a:spLocks noChangeShapeType="1"/>
            </p:cNvSpPr>
            <p:nvPr/>
          </p:nvSpPr>
          <p:spPr bwMode="auto">
            <a:xfrm flipH="1">
              <a:off x="4377" y="3430"/>
              <a:ext cx="91" cy="136"/>
            </a:xfrm>
            <a:prstGeom prst="line">
              <a:avLst/>
            </a:prstGeom>
            <a:noFill/>
            <a:ln w="38100">
              <a:solidFill>
                <a:srgbClr val="66CCFF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8517" name="Line 85"/>
            <p:cNvSpPr>
              <a:spLocks noChangeShapeType="1"/>
            </p:cNvSpPr>
            <p:nvPr/>
          </p:nvSpPr>
          <p:spPr bwMode="auto">
            <a:xfrm flipH="1">
              <a:off x="4105" y="3294"/>
              <a:ext cx="90" cy="136"/>
            </a:xfrm>
            <a:prstGeom prst="line">
              <a:avLst/>
            </a:prstGeom>
            <a:noFill/>
            <a:ln w="38100">
              <a:solidFill>
                <a:srgbClr val="66CCFF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8518" name="Line 86"/>
            <p:cNvSpPr>
              <a:spLocks noChangeShapeType="1"/>
            </p:cNvSpPr>
            <p:nvPr/>
          </p:nvSpPr>
          <p:spPr bwMode="auto">
            <a:xfrm>
              <a:off x="4105" y="3158"/>
              <a:ext cx="90" cy="136"/>
            </a:xfrm>
            <a:prstGeom prst="line">
              <a:avLst/>
            </a:prstGeom>
            <a:noFill/>
            <a:ln w="38100">
              <a:solidFill>
                <a:srgbClr val="66CCFF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8519" name="Line 87"/>
            <p:cNvSpPr>
              <a:spLocks noChangeShapeType="1"/>
            </p:cNvSpPr>
            <p:nvPr/>
          </p:nvSpPr>
          <p:spPr bwMode="auto">
            <a:xfrm flipH="1">
              <a:off x="4558" y="3158"/>
              <a:ext cx="91" cy="136"/>
            </a:xfrm>
            <a:prstGeom prst="line">
              <a:avLst/>
            </a:prstGeom>
            <a:noFill/>
            <a:ln w="38100">
              <a:solidFill>
                <a:srgbClr val="66CCFF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8520" name="Line 88"/>
            <p:cNvSpPr>
              <a:spLocks noChangeShapeType="1"/>
            </p:cNvSpPr>
            <p:nvPr/>
          </p:nvSpPr>
          <p:spPr bwMode="auto">
            <a:xfrm flipV="1">
              <a:off x="4468" y="3430"/>
              <a:ext cx="136" cy="0"/>
            </a:xfrm>
            <a:prstGeom prst="line">
              <a:avLst/>
            </a:prstGeom>
            <a:noFill/>
            <a:ln w="38100">
              <a:solidFill>
                <a:srgbClr val="66CCFF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8522" name="Line 90"/>
            <p:cNvSpPr>
              <a:spLocks noChangeShapeType="1"/>
            </p:cNvSpPr>
            <p:nvPr/>
          </p:nvSpPr>
          <p:spPr bwMode="auto">
            <a:xfrm flipV="1">
              <a:off x="4105" y="3158"/>
              <a:ext cx="181" cy="0"/>
            </a:xfrm>
            <a:prstGeom prst="line">
              <a:avLst/>
            </a:prstGeom>
            <a:noFill/>
            <a:ln w="38100">
              <a:solidFill>
                <a:srgbClr val="66CCFF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8524" name="Line 92"/>
            <p:cNvSpPr>
              <a:spLocks noChangeShapeType="1"/>
            </p:cNvSpPr>
            <p:nvPr/>
          </p:nvSpPr>
          <p:spPr bwMode="auto">
            <a:xfrm>
              <a:off x="4422" y="2976"/>
              <a:ext cx="46" cy="182"/>
            </a:xfrm>
            <a:prstGeom prst="line">
              <a:avLst/>
            </a:prstGeom>
            <a:noFill/>
            <a:ln w="38100">
              <a:solidFill>
                <a:srgbClr val="66CCFF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8525" name="Line 93"/>
            <p:cNvSpPr>
              <a:spLocks noChangeShapeType="1"/>
            </p:cNvSpPr>
            <p:nvPr/>
          </p:nvSpPr>
          <p:spPr bwMode="auto">
            <a:xfrm flipV="1">
              <a:off x="4468" y="3113"/>
              <a:ext cx="136" cy="45"/>
            </a:xfrm>
            <a:prstGeom prst="line">
              <a:avLst/>
            </a:prstGeom>
            <a:noFill/>
            <a:ln w="38100">
              <a:solidFill>
                <a:srgbClr val="66CCFF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8526" name="Line 94"/>
            <p:cNvSpPr>
              <a:spLocks noChangeShapeType="1"/>
            </p:cNvSpPr>
            <p:nvPr/>
          </p:nvSpPr>
          <p:spPr bwMode="auto">
            <a:xfrm flipV="1">
              <a:off x="4286" y="2976"/>
              <a:ext cx="46" cy="182"/>
            </a:xfrm>
            <a:prstGeom prst="line">
              <a:avLst/>
            </a:prstGeom>
            <a:noFill/>
            <a:ln w="38100">
              <a:solidFill>
                <a:srgbClr val="66CCFF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18531" name="Group 99"/>
          <p:cNvGrpSpPr>
            <a:grpSpLocks/>
          </p:cNvGrpSpPr>
          <p:nvPr/>
        </p:nvGrpSpPr>
        <p:grpSpPr bwMode="auto">
          <a:xfrm>
            <a:off x="6227763" y="3500438"/>
            <a:ext cx="649287" cy="720725"/>
            <a:chOff x="4513" y="2795"/>
            <a:chExt cx="590" cy="953"/>
          </a:xfrm>
        </p:grpSpPr>
        <p:sp>
          <p:nvSpPr>
            <p:cNvPr id="18528" name="AutoShape 96"/>
            <p:cNvSpPr>
              <a:spLocks noChangeArrowheads="1"/>
            </p:cNvSpPr>
            <p:nvPr/>
          </p:nvSpPr>
          <p:spPr bwMode="auto">
            <a:xfrm>
              <a:off x="4604" y="2795"/>
              <a:ext cx="408" cy="454"/>
            </a:xfrm>
            <a:prstGeom prst="triangle">
              <a:avLst>
                <a:gd name="adj" fmla="val 50000"/>
              </a:avLst>
            </a:prstGeom>
            <a:solidFill>
              <a:srgbClr val="339966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8529" name="AutoShape 97"/>
            <p:cNvSpPr>
              <a:spLocks noChangeArrowheads="1"/>
            </p:cNvSpPr>
            <p:nvPr/>
          </p:nvSpPr>
          <p:spPr bwMode="auto">
            <a:xfrm>
              <a:off x="4513" y="3067"/>
              <a:ext cx="590" cy="544"/>
            </a:xfrm>
            <a:prstGeom prst="triangle">
              <a:avLst>
                <a:gd name="adj" fmla="val 50000"/>
              </a:avLst>
            </a:prstGeom>
            <a:solidFill>
              <a:srgbClr val="339966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8530" name="Rectangle 98"/>
            <p:cNvSpPr>
              <a:spLocks noChangeArrowheads="1"/>
            </p:cNvSpPr>
            <p:nvPr/>
          </p:nvSpPr>
          <p:spPr bwMode="auto">
            <a:xfrm>
              <a:off x="4740" y="3566"/>
              <a:ext cx="136" cy="182"/>
            </a:xfrm>
            <a:prstGeom prst="rect">
              <a:avLst/>
            </a:prstGeom>
            <a:solidFill>
              <a:srgbClr val="339966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18532" name="AutoShape 100"/>
          <p:cNvSpPr>
            <a:spLocks noChangeArrowheads="1"/>
          </p:cNvSpPr>
          <p:nvPr/>
        </p:nvSpPr>
        <p:spPr bwMode="auto">
          <a:xfrm flipH="1">
            <a:off x="6300788" y="2349500"/>
            <a:ext cx="431800" cy="719138"/>
          </a:xfrm>
          <a:prstGeom prst="moon">
            <a:avLst>
              <a:gd name="adj" fmla="val 50000"/>
            </a:avLst>
          </a:prstGeom>
          <a:solidFill>
            <a:srgbClr val="FFCC00"/>
          </a:solidFill>
          <a:ln w="9525">
            <a:solidFill>
              <a:srgbClr val="FFCC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 useBgFill="1">
        <p:nvSpPr>
          <p:cNvPr id="18554" name="AutoShape 122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243888" y="6381750"/>
            <a:ext cx="1187450" cy="476250"/>
          </a:xfrm>
          <a:prstGeom prst="actionButtonForwardNext">
            <a:avLst/>
          </a:prstGeom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pic>
        <p:nvPicPr>
          <p:cNvPr id="18557" name="Picture 125" descr="Рисунок1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39750" y="1268413"/>
            <a:ext cx="5553075" cy="4924425"/>
          </a:xfrm>
          <a:prstGeom prst="rect">
            <a:avLst/>
          </a:prstGeom>
          <a:noFill/>
        </p:spPr>
      </p:pic>
    </p:spTree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849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0 L -0.2441 0.47245 " pathEditMode="relative" ptsTypes="AA">
                                      <p:cBhvr>
                                        <p:cTn id="6" dur="2000" fill="hold"/>
                                        <p:tgtEl>
                                          <p:spTgt spid="185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2.59259E-6 L -0.14965 0.05254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185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5" y="2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000"/>
                            </p:stCondLst>
                            <p:childTnLst>
                              <p:par>
                                <p:cTn id="11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-2.96296E-6 L -0.45277 0.28357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185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6" y="14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497"/>
                  </p:tgtEl>
                </p:cond>
              </p:nextCondLst>
            </p:seq>
          </p:childTnLst>
        </p:cTn>
      </p:par>
    </p:tnLst>
    <p:bldLst>
      <p:bldP spid="1853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928670"/>
            <a:ext cx="8183880" cy="1500198"/>
          </a:xfrm>
        </p:spPr>
        <p:txBody>
          <a:bodyPr>
            <a:normAutofit fontScale="92500" lnSpcReduction="10000"/>
          </a:bodyPr>
          <a:lstStyle/>
          <a:p>
            <a:pPr algn="just">
              <a:lnSpc>
                <a:spcPct val="170000"/>
              </a:lnSpc>
              <a:buNone/>
            </a:pPr>
            <a:r>
              <a:rPr lang="ru-RU" sz="1900" i="1" dirty="0" smtClean="0">
                <a:latin typeface="Arial" pitchFamily="34" charset="0"/>
                <a:cs typeface="Arial" pitchFamily="34" charset="0"/>
              </a:rPr>
              <a:t>Сформировать представление о координатной сетке; научить находить предмет на координатной сетке, уметь находить координаты предмета.</a:t>
            </a:r>
          </a:p>
          <a:p>
            <a:pPr algn="just">
              <a:lnSpc>
                <a:spcPct val="170000"/>
              </a:lnSpc>
              <a:buNone/>
            </a:pPr>
            <a:endParaRPr lang="ru-RU" sz="2900" dirty="0" smtClean="0"/>
          </a:p>
          <a:p>
            <a:pPr>
              <a:lnSpc>
                <a:spcPct val="170000"/>
              </a:lnSpc>
            </a:pP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571472" y="642918"/>
            <a:ext cx="107170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Цель:</a:t>
            </a:r>
            <a:endParaRPr lang="ru-RU" sz="2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42910" y="2428868"/>
            <a:ext cx="137762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Задачи:</a:t>
            </a:r>
            <a:endParaRPr lang="ru-RU" sz="2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42910" y="2928934"/>
            <a:ext cx="7858180" cy="29177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70000"/>
              </a:lnSpc>
            </a:pPr>
            <a:r>
              <a:rPr lang="ru-RU" b="1" i="1" dirty="0" smtClean="0"/>
              <a:t>Учебно-познавательная</a:t>
            </a:r>
            <a:r>
              <a:rPr lang="ru-RU" i="1" dirty="0" smtClean="0"/>
              <a:t> – формирование умений работать с координатной сеткой при решении различных задач. </a:t>
            </a:r>
            <a:endParaRPr lang="ru-RU" dirty="0" smtClean="0"/>
          </a:p>
          <a:p>
            <a:pPr algn="just">
              <a:lnSpc>
                <a:spcPct val="170000"/>
              </a:lnSpc>
            </a:pPr>
            <a:r>
              <a:rPr lang="ru-RU" b="1" i="1" dirty="0" smtClean="0"/>
              <a:t>Развивающая</a:t>
            </a:r>
            <a:r>
              <a:rPr lang="ru-RU" i="1" dirty="0" smtClean="0"/>
              <a:t>  - развитие  познавательных и творческих  способностей учащихся,  наглядно-образного мышления.</a:t>
            </a:r>
            <a:endParaRPr lang="ru-RU" dirty="0" smtClean="0"/>
          </a:p>
          <a:p>
            <a:pPr algn="just">
              <a:lnSpc>
                <a:spcPct val="170000"/>
              </a:lnSpc>
            </a:pPr>
            <a:r>
              <a:rPr lang="ru-RU" b="1" i="1" dirty="0" smtClean="0"/>
              <a:t>Воспитательная</a:t>
            </a:r>
            <a:r>
              <a:rPr lang="ru-RU" i="1" dirty="0" smtClean="0"/>
              <a:t> - воспитание усидчивости, аккуратности, внимательности при выполнении практических работ.</a:t>
            </a:r>
            <a:endParaRPr lang="ru-RU" dirty="0" smtClean="0"/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71472" y="571480"/>
            <a:ext cx="8183880" cy="1051560"/>
          </a:xfrm>
        </p:spPr>
        <p:txBody>
          <a:bodyPr>
            <a:normAutofit fontScale="900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№55</a:t>
            </a:r>
            <a:br>
              <a:rPr lang="ru-RU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ru-RU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Раскрась клеточки</a:t>
            </a:r>
            <a:endParaRPr lang="ru-RU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sz="half" idx="1"/>
          </p:nvPr>
        </p:nvGraphicFramePr>
        <p:xfrm>
          <a:off x="500034" y="2000240"/>
          <a:ext cx="6357984" cy="3786210"/>
        </p:xfrm>
        <a:graphic>
          <a:graphicData uri="http://schemas.openxmlformats.org/drawingml/2006/table">
            <a:tbl>
              <a:tblPr firstRow="1" bandRow="1"/>
              <a:tblGrid>
                <a:gridCol w="794748"/>
                <a:gridCol w="794748"/>
                <a:gridCol w="794748"/>
                <a:gridCol w="794748"/>
                <a:gridCol w="794748"/>
                <a:gridCol w="794748"/>
                <a:gridCol w="794748"/>
                <a:gridCol w="794748"/>
              </a:tblGrid>
              <a:tr h="757242">
                <a:tc>
                  <a:txBody>
                    <a:bodyPr/>
                    <a:lstStyle/>
                    <a:p>
                      <a:pPr algn="ctr"/>
                      <a:r>
                        <a:rPr lang="ru-RU" sz="2400" b="1" cap="none" spc="0" dirty="0" smtClean="0">
                          <a:ln w="24500" cmpd="dbl">
                            <a:solidFill>
                              <a:schemeClr val="accent2">
                                <a:shade val="85000"/>
                                <a:satMod val="155000"/>
                              </a:schemeClr>
                            </a:solidFill>
                            <a:prstDash val="solid"/>
                            <a:miter lim="800000"/>
                          </a:ln>
                          <a:gradFill>
                            <a:gsLst>
                              <a:gs pos="10000">
                                <a:schemeClr val="accent2">
                                  <a:tint val="10000"/>
                                  <a:satMod val="155000"/>
                                </a:schemeClr>
                              </a:gs>
                              <a:gs pos="60000">
                                <a:schemeClr val="accent2">
                                  <a:tint val="30000"/>
                                  <a:satMod val="155000"/>
                                </a:schemeClr>
                              </a:gs>
                              <a:gs pos="100000">
                                <a:schemeClr val="accent2">
                                  <a:tint val="73000"/>
                                  <a:satMod val="15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outerShdw blurRad="38100" dist="38100" dir="7020000" algn="tl">
                              <a:srgbClr val="000000">
                                <a:alpha val="35000"/>
                              </a:srgbClr>
                            </a:outerShdw>
                          </a:effectLst>
                        </a:rPr>
                        <a:t>4</a:t>
                      </a:r>
                      <a:endParaRPr lang="ru-RU" sz="2400" b="1" cap="none" spc="0" dirty="0">
                        <a:ln w="24500" cmpd="dbl">
                          <a:solidFill>
                            <a:schemeClr val="accent2">
                              <a:shade val="85000"/>
                              <a:satMod val="155000"/>
                            </a:schemeClr>
                          </a:solidFill>
                          <a:prstDash val="solid"/>
                          <a:miter lim="800000"/>
                        </a:ln>
                        <a:gradFill>
                          <a:gsLst>
                            <a:gs pos="10000">
                              <a:schemeClr val="accent2">
                                <a:tint val="10000"/>
                                <a:satMod val="155000"/>
                              </a:schemeClr>
                            </a:gs>
                            <a:gs pos="60000">
                              <a:schemeClr val="accent2">
                                <a:tint val="30000"/>
                                <a:satMod val="155000"/>
                              </a:schemeClr>
                            </a:gs>
                            <a:gs pos="100000">
                              <a:schemeClr val="accent2">
                                <a:tint val="73000"/>
                                <a:satMod val="15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outerShdw blurRad="38100" dist="38100" dir="7020000" algn="tl">
                            <a:srgbClr val="000000">
                              <a:alpha val="35000"/>
                            </a:srgbClr>
                          </a:outerShdw>
                        </a:effectLst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757242">
                <a:tc>
                  <a:txBody>
                    <a:bodyPr/>
                    <a:lstStyle/>
                    <a:p>
                      <a:pPr algn="ctr"/>
                      <a:r>
                        <a:rPr lang="ru-RU" sz="2400" b="1" cap="none" spc="0" dirty="0" smtClean="0">
                          <a:ln w="24500" cmpd="dbl">
                            <a:solidFill>
                              <a:schemeClr val="accent2">
                                <a:shade val="85000"/>
                                <a:satMod val="155000"/>
                              </a:schemeClr>
                            </a:solidFill>
                            <a:prstDash val="solid"/>
                            <a:miter lim="800000"/>
                          </a:ln>
                          <a:gradFill>
                            <a:gsLst>
                              <a:gs pos="10000">
                                <a:schemeClr val="accent2">
                                  <a:tint val="10000"/>
                                  <a:satMod val="155000"/>
                                </a:schemeClr>
                              </a:gs>
                              <a:gs pos="60000">
                                <a:schemeClr val="accent2">
                                  <a:tint val="30000"/>
                                  <a:satMod val="155000"/>
                                </a:schemeClr>
                              </a:gs>
                              <a:gs pos="100000">
                                <a:schemeClr val="accent2">
                                  <a:tint val="73000"/>
                                  <a:satMod val="15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outerShdw blurRad="38100" dist="38100" dir="7020000" algn="tl">
                              <a:srgbClr val="000000">
                                <a:alpha val="35000"/>
                              </a:srgbClr>
                            </a:outerShdw>
                          </a:effectLst>
                        </a:rPr>
                        <a:t>3</a:t>
                      </a:r>
                      <a:endParaRPr lang="ru-RU" sz="2400" b="1" cap="none" spc="0" dirty="0">
                        <a:ln w="24500" cmpd="dbl">
                          <a:solidFill>
                            <a:schemeClr val="accent2">
                              <a:shade val="85000"/>
                              <a:satMod val="155000"/>
                            </a:schemeClr>
                          </a:solidFill>
                          <a:prstDash val="solid"/>
                          <a:miter lim="800000"/>
                        </a:ln>
                        <a:gradFill>
                          <a:gsLst>
                            <a:gs pos="10000">
                              <a:schemeClr val="accent2">
                                <a:tint val="10000"/>
                                <a:satMod val="155000"/>
                              </a:schemeClr>
                            </a:gs>
                            <a:gs pos="60000">
                              <a:schemeClr val="accent2">
                                <a:tint val="30000"/>
                                <a:satMod val="155000"/>
                              </a:schemeClr>
                            </a:gs>
                            <a:gs pos="100000">
                              <a:schemeClr val="accent2">
                                <a:tint val="73000"/>
                                <a:satMod val="15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outerShdw blurRad="38100" dist="38100" dir="7020000" algn="tl">
                            <a:srgbClr val="000000">
                              <a:alpha val="35000"/>
                            </a:srgbClr>
                          </a:outerShdw>
                        </a:effectLst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757242">
                <a:tc>
                  <a:txBody>
                    <a:bodyPr/>
                    <a:lstStyle/>
                    <a:p>
                      <a:pPr algn="ctr"/>
                      <a:r>
                        <a:rPr lang="ru-RU" sz="2400" b="1" cap="none" spc="0" dirty="0" smtClean="0">
                          <a:ln w="24500" cmpd="dbl">
                            <a:solidFill>
                              <a:schemeClr val="accent2">
                                <a:shade val="85000"/>
                                <a:satMod val="155000"/>
                              </a:schemeClr>
                            </a:solidFill>
                            <a:prstDash val="solid"/>
                            <a:miter lim="800000"/>
                          </a:ln>
                          <a:gradFill>
                            <a:gsLst>
                              <a:gs pos="10000">
                                <a:schemeClr val="accent2">
                                  <a:tint val="10000"/>
                                  <a:satMod val="155000"/>
                                </a:schemeClr>
                              </a:gs>
                              <a:gs pos="60000">
                                <a:schemeClr val="accent2">
                                  <a:tint val="30000"/>
                                  <a:satMod val="155000"/>
                                </a:schemeClr>
                              </a:gs>
                              <a:gs pos="100000">
                                <a:schemeClr val="accent2">
                                  <a:tint val="73000"/>
                                  <a:satMod val="15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outerShdw blurRad="38100" dist="38100" dir="7020000" algn="tl">
                              <a:srgbClr val="000000">
                                <a:alpha val="35000"/>
                              </a:srgbClr>
                            </a:outerShdw>
                          </a:effectLst>
                        </a:rPr>
                        <a:t>2</a:t>
                      </a:r>
                      <a:endParaRPr lang="ru-RU" sz="2400" b="1" cap="none" spc="0" dirty="0">
                        <a:ln w="24500" cmpd="dbl">
                          <a:solidFill>
                            <a:schemeClr val="accent2">
                              <a:shade val="85000"/>
                              <a:satMod val="155000"/>
                            </a:schemeClr>
                          </a:solidFill>
                          <a:prstDash val="solid"/>
                          <a:miter lim="800000"/>
                        </a:ln>
                        <a:gradFill>
                          <a:gsLst>
                            <a:gs pos="10000">
                              <a:schemeClr val="accent2">
                                <a:tint val="10000"/>
                                <a:satMod val="155000"/>
                              </a:schemeClr>
                            </a:gs>
                            <a:gs pos="60000">
                              <a:schemeClr val="accent2">
                                <a:tint val="30000"/>
                                <a:satMod val="155000"/>
                              </a:schemeClr>
                            </a:gs>
                            <a:gs pos="100000">
                              <a:schemeClr val="accent2">
                                <a:tint val="73000"/>
                                <a:satMod val="15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outerShdw blurRad="38100" dist="38100" dir="7020000" algn="tl">
                            <a:srgbClr val="000000">
                              <a:alpha val="35000"/>
                            </a:srgbClr>
                          </a:outerShdw>
                        </a:effectLst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noFill/>
                  </a:tcPr>
                </a:tc>
              </a:tr>
              <a:tr h="757242">
                <a:tc>
                  <a:txBody>
                    <a:bodyPr/>
                    <a:lstStyle/>
                    <a:p>
                      <a:pPr algn="ctr"/>
                      <a:r>
                        <a:rPr lang="ru-RU" sz="2400" b="1" cap="none" spc="0" dirty="0" smtClean="0">
                          <a:ln w="24500" cmpd="dbl">
                            <a:solidFill>
                              <a:schemeClr val="accent2">
                                <a:shade val="85000"/>
                                <a:satMod val="155000"/>
                              </a:schemeClr>
                            </a:solidFill>
                            <a:prstDash val="solid"/>
                            <a:miter lim="800000"/>
                          </a:ln>
                          <a:gradFill>
                            <a:gsLst>
                              <a:gs pos="10000">
                                <a:schemeClr val="accent2">
                                  <a:tint val="10000"/>
                                  <a:satMod val="155000"/>
                                </a:schemeClr>
                              </a:gs>
                              <a:gs pos="60000">
                                <a:schemeClr val="accent2">
                                  <a:tint val="30000"/>
                                  <a:satMod val="155000"/>
                                </a:schemeClr>
                              </a:gs>
                              <a:gs pos="100000">
                                <a:schemeClr val="accent2">
                                  <a:tint val="73000"/>
                                  <a:satMod val="15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outerShdw blurRad="38100" dist="38100" dir="7020000" algn="tl">
                              <a:srgbClr val="000000">
                                <a:alpha val="35000"/>
                              </a:srgbClr>
                            </a:outerShdw>
                          </a:effectLst>
                        </a:rPr>
                        <a:t>1</a:t>
                      </a:r>
                      <a:endParaRPr lang="ru-RU" sz="2400" b="1" cap="none" spc="0" dirty="0">
                        <a:ln w="24500" cmpd="dbl">
                          <a:solidFill>
                            <a:schemeClr val="accent2">
                              <a:shade val="85000"/>
                              <a:satMod val="155000"/>
                            </a:schemeClr>
                          </a:solidFill>
                          <a:prstDash val="solid"/>
                          <a:miter lim="800000"/>
                        </a:ln>
                        <a:gradFill>
                          <a:gsLst>
                            <a:gs pos="10000">
                              <a:schemeClr val="accent2">
                                <a:tint val="10000"/>
                                <a:satMod val="155000"/>
                              </a:schemeClr>
                            </a:gs>
                            <a:gs pos="60000">
                              <a:schemeClr val="accent2">
                                <a:tint val="30000"/>
                                <a:satMod val="155000"/>
                              </a:schemeClr>
                            </a:gs>
                            <a:gs pos="100000">
                              <a:schemeClr val="accent2">
                                <a:tint val="73000"/>
                                <a:satMod val="15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outerShdw blurRad="38100" dist="38100" dir="7020000" algn="tl">
                            <a:srgbClr val="000000">
                              <a:alpha val="35000"/>
                            </a:srgbClr>
                          </a:outerShdw>
                        </a:effectLst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757242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cap="none" spc="0" dirty="0" smtClean="0">
                          <a:ln w="24500" cmpd="dbl">
                            <a:solidFill>
                              <a:schemeClr val="accent2">
                                <a:shade val="85000"/>
                                <a:satMod val="155000"/>
                              </a:schemeClr>
                            </a:solidFill>
                            <a:prstDash val="solid"/>
                            <a:miter lim="800000"/>
                          </a:ln>
                          <a:gradFill>
                            <a:gsLst>
                              <a:gs pos="10000">
                                <a:schemeClr val="accent2">
                                  <a:tint val="10000"/>
                                  <a:satMod val="155000"/>
                                </a:schemeClr>
                              </a:gs>
                              <a:gs pos="60000">
                                <a:schemeClr val="accent2">
                                  <a:tint val="30000"/>
                                  <a:satMod val="155000"/>
                                </a:schemeClr>
                              </a:gs>
                              <a:gs pos="100000">
                                <a:schemeClr val="accent2">
                                  <a:tint val="73000"/>
                                  <a:satMod val="15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outerShdw blurRad="38100" dist="38100" dir="7020000" algn="tl">
                              <a:srgbClr val="000000">
                                <a:alpha val="35000"/>
                              </a:srgbClr>
                            </a:outerShdw>
                          </a:effectLst>
                        </a:rPr>
                        <a:t>1</a:t>
                      </a:r>
                      <a:endParaRPr lang="ru-RU" sz="2800" b="1" cap="none" spc="0" dirty="0">
                        <a:ln w="24500" cmpd="dbl">
                          <a:solidFill>
                            <a:schemeClr val="accent2">
                              <a:shade val="85000"/>
                              <a:satMod val="155000"/>
                            </a:schemeClr>
                          </a:solidFill>
                          <a:prstDash val="solid"/>
                          <a:miter lim="800000"/>
                        </a:ln>
                        <a:gradFill>
                          <a:gsLst>
                            <a:gs pos="10000">
                              <a:schemeClr val="accent2">
                                <a:tint val="10000"/>
                                <a:satMod val="155000"/>
                              </a:schemeClr>
                            </a:gs>
                            <a:gs pos="60000">
                              <a:schemeClr val="accent2">
                                <a:tint val="30000"/>
                                <a:satMod val="155000"/>
                              </a:schemeClr>
                            </a:gs>
                            <a:gs pos="100000">
                              <a:schemeClr val="accent2">
                                <a:tint val="73000"/>
                                <a:satMod val="15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outerShdw blurRad="38100" dist="38100" dir="7020000" algn="tl">
                            <a:srgbClr val="000000">
                              <a:alpha val="35000"/>
                            </a:srgbClr>
                          </a:outerShdw>
                        </a:effectLst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cap="none" spc="0" dirty="0" smtClean="0">
                          <a:ln w="24500" cmpd="dbl">
                            <a:solidFill>
                              <a:schemeClr val="accent2">
                                <a:shade val="85000"/>
                                <a:satMod val="155000"/>
                              </a:schemeClr>
                            </a:solidFill>
                            <a:prstDash val="solid"/>
                            <a:miter lim="800000"/>
                          </a:ln>
                          <a:gradFill>
                            <a:gsLst>
                              <a:gs pos="10000">
                                <a:schemeClr val="accent2">
                                  <a:tint val="10000"/>
                                  <a:satMod val="155000"/>
                                </a:schemeClr>
                              </a:gs>
                              <a:gs pos="60000">
                                <a:schemeClr val="accent2">
                                  <a:tint val="30000"/>
                                  <a:satMod val="155000"/>
                                </a:schemeClr>
                              </a:gs>
                              <a:gs pos="100000">
                                <a:schemeClr val="accent2">
                                  <a:tint val="73000"/>
                                  <a:satMod val="15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outerShdw blurRad="38100" dist="38100" dir="7020000" algn="tl">
                              <a:srgbClr val="000000">
                                <a:alpha val="35000"/>
                              </a:srgbClr>
                            </a:outerShdw>
                          </a:effectLst>
                        </a:rPr>
                        <a:t>2</a:t>
                      </a:r>
                      <a:endParaRPr lang="ru-RU" sz="2800" b="1" cap="none" spc="0" dirty="0">
                        <a:ln w="24500" cmpd="dbl">
                          <a:solidFill>
                            <a:schemeClr val="accent2">
                              <a:shade val="85000"/>
                              <a:satMod val="155000"/>
                            </a:schemeClr>
                          </a:solidFill>
                          <a:prstDash val="solid"/>
                          <a:miter lim="800000"/>
                        </a:ln>
                        <a:gradFill>
                          <a:gsLst>
                            <a:gs pos="10000">
                              <a:schemeClr val="accent2">
                                <a:tint val="10000"/>
                                <a:satMod val="155000"/>
                              </a:schemeClr>
                            </a:gs>
                            <a:gs pos="60000">
                              <a:schemeClr val="accent2">
                                <a:tint val="30000"/>
                                <a:satMod val="155000"/>
                              </a:schemeClr>
                            </a:gs>
                            <a:gs pos="100000">
                              <a:schemeClr val="accent2">
                                <a:tint val="73000"/>
                                <a:satMod val="15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outerShdw blurRad="38100" dist="38100" dir="7020000" algn="tl">
                            <a:srgbClr val="000000">
                              <a:alpha val="35000"/>
                            </a:srgbClr>
                          </a:outerShdw>
                        </a:effectLst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cap="none" spc="0" dirty="0" smtClean="0">
                          <a:ln w="24500" cmpd="dbl">
                            <a:solidFill>
                              <a:schemeClr val="accent2">
                                <a:shade val="85000"/>
                                <a:satMod val="155000"/>
                              </a:schemeClr>
                            </a:solidFill>
                            <a:prstDash val="solid"/>
                            <a:miter lim="800000"/>
                          </a:ln>
                          <a:gradFill>
                            <a:gsLst>
                              <a:gs pos="10000">
                                <a:schemeClr val="accent2">
                                  <a:tint val="10000"/>
                                  <a:satMod val="155000"/>
                                </a:schemeClr>
                              </a:gs>
                              <a:gs pos="60000">
                                <a:schemeClr val="accent2">
                                  <a:tint val="30000"/>
                                  <a:satMod val="155000"/>
                                </a:schemeClr>
                              </a:gs>
                              <a:gs pos="100000">
                                <a:schemeClr val="accent2">
                                  <a:tint val="73000"/>
                                  <a:satMod val="15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outerShdw blurRad="38100" dist="38100" dir="7020000" algn="tl">
                              <a:srgbClr val="000000">
                                <a:alpha val="35000"/>
                              </a:srgbClr>
                            </a:outerShdw>
                          </a:effectLst>
                        </a:rPr>
                        <a:t>3</a:t>
                      </a:r>
                      <a:endParaRPr lang="ru-RU" sz="2800" b="1" cap="none" spc="0" dirty="0">
                        <a:ln w="24500" cmpd="dbl">
                          <a:solidFill>
                            <a:schemeClr val="accent2">
                              <a:shade val="85000"/>
                              <a:satMod val="155000"/>
                            </a:schemeClr>
                          </a:solidFill>
                          <a:prstDash val="solid"/>
                          <a:miter lim="800000"/>
                        </a:ln>
                        <a:gradFill>
                          <a:gsLst>
                            <a:gs pos="10000">
                              <a:schemeClr val="accent2">
                                <a:tint val="10000"/>
                                <a:satMod val="155000"/>
                              </a:schemeClr>
                            </a:gs>
                            <a:gs pos="60000">
                              <a:schemeClr val="accent2">
                                <a:tint val="30000"/>
                                <a:satMod val="155000"/>
                              </a:schemeClr>
                            </a:gs>
                            <a:gs pos="100000">
                              <a:schemeClr val="accent2">
                                <a:tint val="73000"/>
                                <a:satMod val="15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outerShdw blurRad="38100" dist="38100" dir="7020000" algn="tl">
                            <a:srgbClr val="000000">
                              <a:alpha val="35000"/>
                            </a:srgbClr>
                          </a:outerShdw>
                        </a:effectLst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cap="none" spc="0" dirty="0" smtClean="0">
                          <a:ln w="24500" cmpd="dbl">
                            <a:solidFill>
                              <a:schemeClr val="accent2">
                                <a:shade val="85000"/>
                                <a:satMod val="155000"/>
                              </a:schemeClr>
                            </a:solidFill>
                            <a:prstDash val="solid"/>
                            <a:miter lim="800000"/>
                          </a:ln>
                          <a:gradFill>
                            <a:gsLst>
                              <a:gs pos="10000">
                                <a:schemeClr val="accent2">
                                  <a:tint val="10000"/>
                                  <a:satMod val="155000"/>
                                </a:schemeClr>
                              </a:gs>
                              <a:gs pos="60000">
                                <a:schemeClr val="accent2">
                                  <a:tint val="30000"/>
                                  <a:satMod val="155000"/>
                                </a:schemeClr>
                              </a:gs>
                              <a:gs pos="100000">
                                <a:schemeClr val="accent2">
                                  <a:tint val="73000"/>
                                  <a:satMod val="15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outerShdw blurRad="38100" dist="38100" dir="7020000" algn="tl">
                              <a:srgbClr val="000000">
                                <a:alpha val="35000"/>
                              </a:srgbClr>
                            </a:outerShdw>
                          </a:effectLst>
                        </a:rPr>
                        <a:t>4</a:t>
                      </a:r>
                      <a:endParaRPr lang="ru-RU" sz="2800" b="1" cap="none" spc="0" dirty="0">
                        <a:ln w="24500" cmpd="dbl">
                          <a:solidFill>
                            <a:schemeClr val="accent2">
                              <a:shade val="85000"/>
                              <a:satMod val="155000"/>
                            </a:schemeClr>
                          </a:solidFill>
                          <a:prstDash val="solid"/>
                          <a:miter lim="800000"/>
                        </a:ln>
                        <a:gradFill>
                          <a:gsLst>
                            <a:gs pos="10000">
                              <a:schemeClr val="accent2">
                                <a:tint val="10000"/>
                                <a:satMod val="155000"/>
                              </a:schemeClr>
                            </a:gs>
                            <a:gs pos="60000">
                              <a:schemeClr val="accent2">
                                <a:tint val="30000"/>
                                <a:satMod val="155000"/>
                              </a:schemeClr>
                            </a:gs>
                            <a:gs pos="100000">
                              <a:schemeClr val="accent2">
                                <a:tint val="73000"/>
                                <a:satMod val="15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outerShdw blurRad="38100" dist="38100" dir="7020000" algn="tl">
                            <a:srgbClr val="000000">
                              <a:alpha val="35000"/>
                            </a:srgbClr>
                          </a:outerShdw>
                        </a:effectLst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cap="none" spc="0" dirty="0" smtClean="0">
                          <a:ln w="24500" cmpd="dbl">
                            <a:solidFill>
                              <a:schemeClr val="accent2">
                                <a:shade val="85000"/>
                                <a:satMod val="155000"/>
                              </a:schemeClr>
                            </a:solidFill>
                            <a:prstDash val="solid"/>
                            <a:miter lim="800000"/>
                          </a:ln>
                          <a:gradFill>
                            <a:gsLst>
                              <a:gs pos="10000">
                                <a:schemeClr val="accent2">
                                  <a:tint val="10000"/>
                                  <a:satMod val="155000"/>
                                </a:schemeClr>
                              </a:gs>
                              <a:gs pos="60000">
                                <a:schemeClr val="accent2">
                                  <a:tint val="30000"/>
                                  <a:satMod val="155000"/>
                                </a:schemeClr>
                              </a:gs>
                              <a:gs pos="100000">
                                <a:schemeClr val="accent2">
                                  <a:tint val="73000"/>
                                  <a:satMod val="15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outerShdw blurRad="38100" dist="38100" dir="7020000" algn="tl">
                              <a:srgbClr val="000000">
                                <a:alpha val="35000"/>
                              </a:srgbClr>
                            </a:outerShdw>
                          </a:effectLst>
                        </a:rPr>
                        <a:t>5</a:t>
                      </a:r>
                      <a:endParaRPr lang="ru-RU" sz="2800" b="1" cap="none" spc="0" dirty="0">
                        <a:ln w="24500" cmpd="dbl">
                          <a:solidFill>
                            <a:schemeClr val="accent2">
                              <a:shade val="85000"/>
                              <a:satMod val="155000"/>
                            </a:schemeClr>
                          </a:solidFill>
                          <a:prstDash val="solid"/>
                          <a:miter lim="800000"/>
                        </a:ln>
                        <a:gradFill>
                          <a:gsLst>
                            <a:gs pos="10000">
                              <a:schemeClr val="accent2">
                                <a:tint val="10000"/>
                                <a:satMod val="155000"/>
                              </a:schemeClr>
                            </a:gs>
                            <a:gs pos="60000">
                              <a:schemeClr val="accent2">
                                <a:tint val="30000"/>
                                <a:satMod val="155000"/>
                              </a:schemeClr>
                            </a:gs>
                            <a:gs pos="100000">
                              <a:schemeClr val="accent2">
                                <a:tint val="73000"/>
                                <a:satMod val="15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outerShdw blurRad="38100" dist="38100" dir="7020000" algn="tl">
                            <a:srgbClr val="000000">
                              <a:alpha val="35000"/>
                            </a:srgbClr>
                          </a:outerShdw>
                        </a:effectLst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cap="none" spc="0" dirty="0" smtClean="0">
                          <a:ln w="24500" cmpd="dbl">
                            <a:solidFill>
                              <a:schemeClr val="accent2">
                                <a:shade val="85000"/>
                                <a:satMod val="155000"/>
                              </a:schemeClr>
                            </a:solidFill>
                            <a:prstDash val="solid"/>
                            <a:miter lim="800000"/>
                          </a:ln>
                          <a:gradFill>
                            <a:gsLst>
                              <a:gs pos="10000">
                                <a:schemeClr val="accent2">
                                  <a:tint val="10000"/>
                                  <a:satMod val="155000"/>
                                </a:schemeClr>
                              </a:gs>
                              <a:gs pos="60000">
                                <a:schemeClr val="accent2">
                                  <a:tint val="30000"/>
                                  <a:satMod val="155000"/>
                                </a:schemeClr>
                              </a:gs>
                              <a:gs pos="100000">
                                <a:schemeClr val="accent2">
                                  <a:tint val="73000"/>
                                  <a:satMod val="15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outerShdw blurRad="38100" dist="38100" dir="7020000" algn="tl">
                              <a:srgbClr val="000000">
                                <a:alpha val="35000"/>
                              </a:srgbClr>
                            </a:outerShdw>
                          </a:effectLst>
                        </a:rPr>
                        <a:t>6</a:t>
                      </a:r>
                      <a:endParaRPr lang="ru-RU" sz="2800" b="1" cap="none" spc="0" dirty="0">
                        <a:ln w="24500" cmpd="dbl">
                          <a:solidFill>
                            <a:schemeClr val="accent2">
                              <a:shade val="85000"/>
                              <a:satMod val="155000"/>
                            </a:schemeClr>
                          </a:solidFill>
                          <a:prstDash val="solid"/>
                          <a:miter lim="800000"/>
                        </a:ln>
                        <a:gradFill>
                          <a:gsLst>
                            <a:gs pos="10000">
                              <a:schemeClr val="accent2">
                                <a:tint val="10000"/>
                                <a:satMod val="155000"/>
                              </a:schemeClr>
                            </a:gs>
                            <a:gs pos="60000">
                              <a:schemeClr val="accent2">
                                <a:tint val="30000"/>
                                <a:satMod val="155000"/>
                              </a:schemeClr>
                            </a:gs>
                            <a:gs pos="100000">
                              <a:schemeClr val="accent2">
                                <a:tint val="73000"/>
                                <a:satMod val="15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outerShdw blurRad="38100" dist="38100" dir="7020000" algn="tl">
                            <a:srgbClr val="000000">
                              <a:alpha val="35000"/>
                            </a:srgbClr>
                          </a:outerShdw>
                        </a:effectLst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cap="none" spc="0" dirty="0" smtClean="0">
                          <a:ln w="24500" cmpd="dbl">
                            <a:solidFill>
                              <a:schemeClr val="accent2">
                                <a:shade val="85000"/>
                                <a:satMod val="155000"/>
                              </a:schemeClr>
                            </a:solidFill>
                            <a:prstDash val="solid"/>
                            <a:miter lim="800000"/>
                          </a:ln>
                          <a:gradFill>
                            <a:gsLst>
                              <a:gs pos="10000">
                                <a:schemeClr val="accent2">
                                  <a:tint val="10000"/>
                                  <a:satMod val="155000"/>
                                </a:schemeClr>
                              </a:gs>
                              <a:gs pos="60000">
                                <a:schemeClr val="accent2">
                                  <a:tint val="30000"/>
                                  <a:satMod val="155000"/>
                                </a:schemeClr>
                              </a:gs>
                              <a:gs pos="100000">
                                <a:schemeClr val="accent2">
                                  <a:tint val="73000"/>
                                  <a:satMod val="15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outerShdw blurRad="38100" dist="38100" dir="7020000" algn="tl">
                              <a:srgbClr val="000000">
                                <a:alpha val="35000"/>
                              </a:srgbClr>
                            </a:outerShdw>
                          </a:effectLst>
                        </a:rPr>
                        <a:t>7</a:t>
                      </a:r>
                      <a:endParaRPr lang="ru-RU" sz="2800" b="1" cap="none" spc="0" dirty="0">
                        <a:ln w="24500" cmpd="dbl">
                          <a:solidFill>
                            <a:schemeClr val="accent2">
                              <a:shade val="85000"/>
                              <a:satMod val="155000"/>
                            </a:schemeClr>
                          </a:solidFill>
                          <a:prstDash val="solid"/>
                          <a:miter lim="800000"/>
                        </a:ln>
                        <a:gradFill>
                          <a:gsLst>
                            <a:gs pos="10000">
                              <a:schemeClr val="accent2">
                                <a:tint val="10000"/>
                                <a:satMod val="155000"/>
                              </a:schemeClr>
                            </a:gs>
                            <a:gs pos="60000">
                              <a:schemeClr val="accent2">
                                <a:tint val="30000"/>
                                <a:satMod val="155000"/>
                              </a:schemeClr>
                            </a:gs>
                            <a:gs pos="100000">
                              <a:schemeClr val="accent2">
                                <a:tint val="73000"/>
                                <a:satMod val="15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outerShdw blurRad="38100" dist="38100" dir="7020000" algn="tl">
                            <a:srgbClr val="000000">
                              <a:alpha val="35000"/>
                            </a:srgbClr>
                          </a:outerShdw>
                        </a:effectLst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5" name="Содержимое 4"/>
          <p:cNvSpPr>
            <a:spLocks noGrp="1"/>
          </p:cNvSpPr>
          <p:nvPr>
            <p:ph sz="half" idx="2"/>
          </p:nvPr>
        </p:nvSpPr>
        <p:spPr>
          <a:xfrm>
            <a:off x="7000892" y="428604"/>
            <a:ext cx="1714512" cy="5929354"/>
          </a:xfrm>
        </p:spPr>
        <p:txBody>
          <a:bodyPr>
            <a:normAutofit fontScale="92500" lnSpcReduction="20000"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>
              <a:lnSpc>
                <a:spcPct val="150000"/>
              </a:lnSpc>
              <a:buNone/>
            </a:pPr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(1, 3); </a:t>
            </a:r>
          </a:p>
          <a:p>
            <a:pPr>
              <a:lnSpc>
                <a:spcPct val="150000"/>
              </a:lnSpc>
              <a:buNone/>
            </a:pPr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(2, 3); </a:t>
            </a:r>
          </a:p>
          <a:p>
            <a:pPr>
              <a:lnSpc>
                <a:spcPct val="150000"/>
              </a:lnSpc>
              <a:buNone/>
            </a:pPr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(3, 1);</a:t>
            </a:r>
          </a:p>
          <a:p>
            <a:pPr>
              <a:lnSpc>
                <a:spcPct val="150000"/>
              </a:lnSpc>
              <a:buNone/>
            </a:pPr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(3, 2);</a:t>
            </a:r>
          </a:p>
          <a:p>
            <a:pPr>
              <a:lnSpc>
                <a:spcPct val="150000"/>
              </a:lnSpc>
              <a:buNone/>
            </a:pPr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(3, 3); </a:t>
            </a:r>
          </a:p>
          <a:p>
            <a:pPr>
              <a:lnSpc>
                <a:spcPct val="150000"/>
              </a:lnSpc>
              <a:buNone/>
            </a:pPr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(3, 4);</a:t>
            </a:r>
          </a:p>
          <a:p>
            <a:pPr>
              <a:lnSpc>
                <a:spcPct val="150000"/>
              </a:lnSpc>
              <a:buNone/>
            </a:pPr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(4; 2); </a:t>
            </a:r>
          </a:p>
          <a:p>
            <a:pPr>
              <a:lnSpc>
                <a:spcPct val="150000"/>
              </a:lnSpc>
              <a:buNone/>
            </a:pPr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(5, 2); </a:t>
            </a:r>
          </a:p>
          <a:p>
            <a:pPr>
              <a:lnSpc>
                <a:spcPct val="150000"/>
              </a:lnSpc>
              <a:buNone/>
            </a:pPr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(6, 1);</a:t>
            </a:r>
          </a:p>
          <a:p>
            <a:pPr>
              <a:lnSpc>
                <a:spcPct val="150000"/>
              </a:lnSpc>
              <a:buNone/>
            </a:pPr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(6, 2); </a:t>
            </a:r>
          </a:p>
          <a:p>
            <a:pPr>
              <a:lnSpc>
                <a:spcPct val="150000"/>
              </a:lnSpc>
              <a:buNone/>
            </a:pPr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(6, 3)</a:t>
            </a: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71472" y="571480"/>
            <a:ext cx="8183880" cy="1051560"/>
          </a:xfrm>
        </p:spPr>
        <p:txBody>
          <a:bodyPr>
            <a:normAutofit fontScale="900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№55</a:t>
            </a:r>
            <a:br>
              <a:rPr lang="ru-RU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ru-RU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Раскрась клеточки</a:t>
            </a:r>
            <a:endParaRPr lang="ru-RU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sz="half" idx="1"/>
          </p:nvPr>
        </p:nvGraphicFramePr>
        <p:xfrm>
          <a:off x="500034" y="2000240"/>
          <a:ext cx="6357984" cy="3786210"/>
        </p:xfrm>
        <a:graphic>
          <a:graphicData uri="http://schemas.openxmlformats.org/drawingml/2006/table">
            <a:tbl>
              <a:tblPr firstRow="1" bandRow="1"/>
              <a:tblGrid>
                <a:gridCol w="794748"/>
                <a:gridCol w="794748"/>
                <a:gridCol w="794748"/>
                <a:gridCol w="794748"/>
                <a:gridCol w="794748"/>
                <a:gridCol w="794748"/>
                <a:gridCol w="794748"/>
                <a:gridCol w="794748"/>
              </a:tblGrid>
              <a:tr h="757242">
                <a:tc>
                  <a:txBody>
                    <a:bodyPr/>
                    <a:lstStyle/>
                    <a:p>
                      <a:pPr algn="ctr"/>
                      <a:r>
                        <a:rPr lang="ru-RU" sz="2400" b="1" cap="none" spc="0" dirty="0" smtClean="0">
                          <a:ln w="24500" cmpd="dbl">
                            <a:solidFill>
                              <a:schemeClr val="accent2">
                                <a:shade val="85000"/>
                                <a:satMod val="155000"/>
                              </a:schemeClr>
                            </a:solidFill>
                            <a:prstDash val="solid"/>
                            <a:miter lim="800000"/>
                          </a:ln>
                          <a:gradFill>
                            <a:gsLst>
                              <a:gs pos="10000">
                                <a:schemeClr val="accent2">
                                  <a:tint val="10000"/>
                                  <a:satMod val="155000"/>
                                </a:schemeClr>
                              </a:gs>
                              <a:gs pos="60000">
                                <a:schemeClr val="accent2">
                                  <a:tint val="30000"/>
                                  <a:satMod val="155000"/>
                                </a:schemeClr>
                              </a:gs>
                              <a:gs pos="100000">
                                <a:schemeClr val="accent2">
                                  <a:tint val="73000"/>
                                  <a:satMod val="15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outerShdw blurRad="38100" dist="38100" dir="7020000" algn="tl">
                              <a:srgbClr val="000000">
                                <a:alpha val="35000"/>
                              </a:srgbClr>
                            </a:outerShdw>
                          </a:effectLst>
                        </a:rPr>
                        <a:t>4</a:t>
                      </a:r>
                      <a:endParaRPr lang="ru-RU" sz="2400" b="1" cap="none" spc="0" dirty="0">
                        <a:ln w="24500" cmpd="dbl">
                          <a:solidFill>
                            <a:schemeClr val="accent2">
                              <a:shade val="85000"/>
                              <a:satMod val="155000"/>
                            </a:schemeClr>
                          </a:solidFill>
                          <a:prstDash val="solid"/>
                          <a:miter lim="800000"/>
                        </a:ln>
                        <a:gradFill>
                          <a:gsLst>
                            <a:gs pos="10000">
                              <a:schemeClr val="accent2">
                                <a:tint val="10000"/>
                                <a:satMod val="155000"/>
                              </a:schemeClr>
                            </a:gs>
                            <a:gs pos="60000">
                              <a:schemeClr val="accent2">
                                <a:tint val="30000"/>
                                <a:satMod val="155000"/>
                              </a:schemeClr>
                            </a:gs>
                            <a:gs pos="100000">
                              <a:schemeClr val="accent2">
                                <a:tint val="73000"/>
                                <a:satMod val="15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outerShdw blurRad="38100" dist="38100" dir="7020000" algn="tl">
                            <a:srgbClr val="000000">
                              <a:alpha val="35000"/>
                            </a:srgbClr>
                          </a:outerShdw>
                        </a:effectLst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757242">
                <a:tc>
                  <a:txBody>
                    <a:bodyPr/>
                    <a:lstStyle/>
                    <a:p>
                      <a:pPr algn="ctr"/>
                      <a:r>
                        <a:rPr lang="ru-RU" sz="2400" b="1" cap="none" spc="0" dirty="0" smtClean="0">
                          <a:ln w="24500" cmpd="dbl">
                            <a:solidFill>
                              <a:schemeClr val="accent2">
                                <a:shade val="85000"/>
                                <a:satMod val="155000"/>
                              </a:schemeClr>
                            </a:solidFill>
                            <a:prstDash val="solid"/>
                            <a:miter lim="800000"/>
                          </a:ln>
                          <a:gradFill>
                            <a:gsLst>
                              <a:gs pos="10000">
                                <a:schemeClr val="accent2">
                                  <a:tint val="10000"/>
                                  <a:satMod val="155000"/>
                                </a:schemeClr>
                              </a:gs>
                              <a:gs pos="60000">
                                <a:schemeClr val="accent2">
                                  <a:tint val="30000"/>
                                  <a:satMod val="155000"/>
                                </a:schemeClr>
                              </a:gs>
                              <a:gs pos="100000">
                                <a:schemeClr val="accent2">
                                  <a:tint val="73000"/>
                                  <a:satMod val="15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outerShdw blurRad="38100" dist="38100" dir="7020000" algn="tl">
                              <a:srgbClr val="000000">
                                <a:alpha val="35000"/>
                              </a:srgbClr>
                            </a:outerShdw>
                          </a:effectLst>
                        </a:rPr>
                        <a:t>3</a:t>
                      </a:r>
                      <a:endParaRPr lang="ru-RU" sz="2400" b="1" cap="none" spc="0" dirty="0">
                        <a:ln w="24500" cmpd="dbl">
                          <a:solidFill>
                            <a:schemeClr val="accent2">
                              <a:shade val="85000"/>
                              <a:satMod val="155000"/>
                            </a:schemeClr>
                          </a:solidFill>
                          <a:prstDash val="solid"/>
                          <a:miter lim="800000"/>
                        </a:ln>
                        <a:gradFill>
                          <a:gsLst>
                            <a:gs pos="10000">
                              <a:schemeClr val="accent2">
                                <a:tint val="10000"/>
                                <a:satMod val="155000"/>
                              </a:schemeClr>
                            </a:gs>
                            <a:gs pos="60000">
                              <a:schemeClr val="accent2">
                                <a:tint val="30000"/>
                                <a:satMod val="155000"/>
                              </a:schemeClr>
                            </a:gs>
                            <a:gs pos="100000">
                              <a:schemeClr val="accent2">
                                <a:tint val="73000"/>
                                <a:satMod val="15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outerShdw blurRad="38100" dist="38100" dir="7020000" algn="tl">
                            <a:srgbClr val="000000">
                              <a:alpha val="35000"/>
                            </a:srgbClr>
                          </a:outerShdw>
                        </a:effectLst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757242">
                <a:tc>
                  <a:txBody>
                    <a:bodyPr/>
                    <a:lstStyle/>
                    <a:p>
                      <a:pPr algn="ctr"/>
                      <a:r>
                        <a:rPr lang="ru-RU" sz="2400" b="1" cap="none" spc="0" dirty="0" smtClean="0">
                          <a:ln w="24500" cmpd="dbl">
                            <a:solidFill>
                              <a:schemeClr val="accent2">
                                <a:shade val="85000"/>
                                <a:satMod val="155000"/>
                              </a:schemeClr>
                            </a:solidFill>
                            <a:prstDash val="solid"/>
                            <a:miter lim="800000"/>
                          </a:ln>
                          <a:gradFill>
                            <a:gsLst>
                              <a:gs pos="10000">
                                <a:schemeClr val="accent2">
                                  <a:tint val="10000"/>
                                  <a:satMod val="155000"/>
                                </a:schemeClr>
                              </a:gs>
                              <a:gs pos="60000">
                                <a:schemeClr val="accent2">
                                  <a:tint val="30000"/>
                                  <a:satMod val="155000"/>
                                </a:schemeClr>
                              </a:gs>
                              <a:gs pos="100000">
                                <a:schemeClr val="accent2">
                                  <a:tint val="73000"/>
                                  <a:satMod val="15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outerShdw blurRad="38100" dist="38100" dir="7020000" algn="tl">
                              <a:srgbClr val="000000">
                                <a:alpha val="35000"/>
                              </a:srgbClr>
                            </a:outerShdw>
                          </a:effectLst>
                        </a:rPr>
                        <a:t>2</a:t>
                      </a:r>
                      <a:endParaRPr lang="ru-RU" sz="2400" b="1" cap="none" spc="0" dirty="0">
                        <a:ln w="24500" cmpd="dbl">
                          <a:solidFill>
                            <a:schemeClr val="accent2">
                              <a:shade val="85000"/>
                              <a:satMod val="155000"/>
                            </a:schemeClr>
                          </a:solidFill>
                          <a:prstDash val="solid"/>
                          <a:miter lim="800000"/>
                        </a:ln>
                        <a:gradFill>
                          <a:gsLst>
                            <a:gs pos="10000">
                              <a:schemeClr val="accent2">
                                <a:tint val="10000"/>
                                <a:satMod val="155000"/>
                              </a:schemeClr>
                            </a:gs>
                            <a:gs pos="60000">
                              <a:schemeClr val="accent2">
                                <a:tint val="30000"/>
                                <a:satMod val="155000"/>
                              </a:schemeClr>
                            </a:gs>
                            <a:gs pos="100000">
                              <a:schemeClr val="accent2">
                                <a:tint val="73000"/>
                                <a:satMod val="15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outerShdw blurRad="38100" dist="38100" dir="7020000" algn="tl">
                            <a:srgbClr val="000000">
                              <a:alpha val="35000"/>
                            </a:srgbClr>
                          </a:outerShdw>
                        </a:effectLst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noFill/>
                  </a:tcPr>
                </a:tc>
              </a:tr>
              <a:tr h="757242">
                <a:tc>
                  <a:txBody>
                    <a:bodyPr/>
                    <a:lstStyle/>
                    <a:p>
                      <a:pPr algn="ctr"/>
                      <a:r>
                        <a:rPr lang="ru-RU" sz="2400" b="1" cap="none" spc="0" dirty="0" smtClean="0">
                          <a:ln w="24500" cmpd="dbl">
                            <a:solidFill>
                              <a:schemeClr val="accent2">
                                <a:shade val="85000"/>
                                <a:satMod val="155000"/>
                              </a:schemeClr>
                            </a:solidFill>
                            <a:prstDash val="solid"/>
                            <a:miter lim="800000"/>
                          </a:ln>
                          <a:gradFill>
                            <a:gsLst>
                              <a:gs pos="10000">
                                <a:schemeClr val="accent2">
                                  <a:tint val="10000"/>
                                  <a:satMod val="155000"/>
                                </a:schemeClr>
                              </a:gs>
                              <a:gs pos="60000">
                                <a:schemeClr val="accent2">
                                  <a:tint val="30000"/>
                                  <a:satMod val="155000"/>
                                </a:schemeClr>
                              </a:gs>
                              <a:gs pos="100000">
                                <a:schemeClr val="accent2">
                                  <a:tint val="73000"/>
                                  <a:satMod val="15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outerShdw blurRad="38100" dist="38100" dir="7020000" algn="tl">
                              <a:srgbClr val="000000">
                                <a:alpha val="35000"/>
                              </a:srgbClr>
                            </a:outerShdw>
                          </a:effectLst>
                        </a:rPr>
                        <a:t>1</a:t>
                      </a:r>
                      <a:endParaRPr lang="ru-RU" sz="2400" b="1" cap="none" spc="0" dirty="0">
                        <a:ln w="24500" cmpd="dbl">
                          <a:solidFill>
                            <a:schemeClr val="accent2">
                              <a:shade val="85000"/>
                              <a:satMod val="155000"/>
                            </a:schemeClr>
                          </a:solidFill>
                          <a:prstDash val="solid"/>
                          <a:miter lim="800000"/>
                        </a:ln>
                        <a:gradFill>
                          <a:gsLst>
                            <a:gs pos="10000">
                              <a:schemeClr val="accent2">
                                <a:tint val="10000"/>
                                <a:satMod val="155000"/>
                              </a:schemeClr>
                            </a:gs>
                            <a:gs pos="60000">
                              <a:schemeClr val="accent2">
                                <a:tint val="30000"/>
                                <a:satMod val="155000"/>
                              </a:schemeClr>
                            </a:gs>
                            <a:gs pos="100000">
                              <a:schemeClr val="accent2">
                                <a:tint val="73000"/>
                                <a:satMod val="15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outerShdw blurRad="38100" dist="38100" dir="7020000" algn="tl">
                            <a:srgbClr val="000000">
                              <a:alpha val="35000"/>
                            </a:srgbClr>
                          </a:outerShdw>
                        </a:effectLst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757242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cap="none" spc="0" dirty="0" smtClean="0">
                          <a:ln w="24500" cmpd="dbl">
                            <a:solidFill>
                              <a:schemeClr val="accent2">
                                <a:shade val="85000"/>
                                <a:satMod val="155000"/>
                              </a:schemeClr>
                            </a:solidFill>
                            <a:prstDash val="solid"/>
                            <a:miter lim="800000"/>
                          </a:ln>
                          <a:gradFill>
                            <a:gsLst>
                              <a:gs pos="10000">
                                <a:schemeClr val="accent2">
                                  <a:tint val="10000"/>
                                  <a:satMod val="155000"/>
                                </a:schemeClr>
                              </a:gs>
                              <a:gs pos="60000">
                                <a:schemeClr val="accent2">
                                  <a:tint val="30000"/>
                                  <a:satMod val="155000"/>
                                </a:schemeClr>
                              </a:gs>
                              <a:gs pos="100000">
                                <a:schemeClr val="accent2">
                                  <a:tint val="73000"/>
                                  <a:satMod val="15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outerShdw blurRad="38100" dist="38100" dir="7020000" algn="tl">
                              <a:srgbClr val="000000">
                                <a:alpha val="35000"/>
                              </a:srgbClr>
                            </a:outerShdw>
                          </a:effectLst>
                        </a:rPr>
                        <a:t>1</a:t>
                      </a:r>
                      <a:endParaRPr lang="ru-RU" sz="2800" b="1" cap="none" spc="0" dirty="0">
                        <a:ln w="24500" cmpd="dbl">
                          <a:solidFill>
                            <a:schemeClr val="accent2">
                              <a:shade val="85000"/>
                              <a:satMod val="155000"/>
                            </a:schemeClr>
                          </a:solidFill>
                          <a:prstDash val="solid"/>
                          <a:miter lim="800000"/>
                        </a:ln>
                        <a:gradFill>
                          <a:gsLst>
                            <a:gs pos="10000">
                              <a:schemeClr val="accent2">
                                <a:tint val="10000"/>
                                <a:satMod val="155000"/>
                              </a:schemeClr>
                            </a:gs>
                            <a:gs pos="60000">
                              <a:schemeClr val="accent2">
                                <a:tint val="30000"/>
                                <a:satMod val="155000"/>
                              </a:schemeClr>
                            </a:gs>
                            <a:gs pos="100000">
                              <a:schemeClr val="accent2">
                                <a:tint val="73000"/>
                                <a:satMod val="15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outerShdw blurRad="38100" dist="38100" dir="7020000" algn="tl">
                            <a:srgbClr val="000000">
                              <a:alpha val="35000"/>
                            </a:srgbClr>
                          </a:outerShdw>
                        </a:effectLst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cap="none" spc="0" dirty="0" smtClean="0">
                          <a:ln w="24500" cmpd="dbl">
                            <a:solidFill>
                              <a:schemeClr val="accent2">
                                <a:shade val="85000"/>
                                <a:satMod val="155000"/>
                              </a:schemeClr>
                            </a:solidFill>
                            <a:prstDash val="solid"/>
                            <a:miter lim="800000"/>
                          </a:ln>
                          <a:gradFill>
                            <a:gsLst>
                              <a:gs pos="10000">
                                <a:schemeClr val="accent2">
                                  <a:tint val="10000"/>
                                  <a:satMod val="155000"/>
                                </a:schemeClr>
                              </a:gs>
                              <a:gs pos="60000">
                                <a:schemeClr val="accent2">
                                  <a:tint val="30000"/>
                                  <a:satMod val="155000"/>
                                </a:schemeClr>
                              </a:gs>
                              <a:gs pos="100000">
                                <a:schemeClr val="accent2">
                                  <a:tint val="73000"/>
                                  <a:satMod val="15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outerShdw blurRad="38100" dist="38100" dir="7020000" algn="tl">
                              <a:srgbClr val="000000">
                                <a:alpha val="35000"/>
                              </a:srgbClr>
                            </a:outerShdw>
                          </a:effectLst>
                        </a:rPr>
                        <a:t>2</a:t>
                      </a:r>
                      <a:endParaRPr lang="ru-RU" sz="2800" b="1" cap="none" spc="0" dirty="0">
                        <a:ln w="24500" cmpd="dbl">
                          <a:solidFill>
                            <a:schemeClr val="accent2">
                              <a:shade val="85000"/>
                              <a:satMod val="155000"/>
                            </a:schemeClr>
                          </a:solidFill>
                          <a:prstDash val="solid"/>
                          <a:miter lim="800000"/>
                        </a:ln>
                        <a:gradFill>
                          <a:gsLst>
                            <a:gs pos="10000">
                              <a:schemeClr val="accent2">
                                <a:tint val="10000"/>
                                <a:satMod val="155000"/>
                              </a:schemeClr>
                            </a:gs>
                            <a:gs pos="60000">
                              <a:schemeClr val="accent2">
                                <a:tint val="30000"/>
                                <a:satMod val="155000"/>
                              </a:schemeClr>
                            </a:gs>
                            <a:gs pos="100000">
                              <a:schemeClr val="accent2">
                                <a:tint val="73000"/>
                                <a:satMod val="15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outerShdw blurRad="38100" dist="38100" dir="7020000" algn="tl">
                            <a:srgbClr val="000000">
                              <a:alpha val="35000"/>
                            </a:srgbClr>
                          </a:outerShdw>
                        </a:effectLst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cap="none" spc="0" dirty="0" smtClean="0">
                          <a:ln w="24500" cmpd="dbl">
                            <a:solidFill>
                              <a:schemeClr val="accent2">
                                <a:shade val="85000"/>
                                <a:satMod val="155000"/>
                              </a:schemeClr>
                            </a:solidFill>
                            <a:prstDash val="solid"/>
                            <a:miter lim="800000"/>
                          </a:ln>
                          <a:gradFill>
                            <a:gsLst>
                              <a:gs pos="10000">
                                <a:schemeClr val="accent2">
                                  <a:tint val="10000"/>
                                  <a:satMod val="155000"/>
                                </a:schemeClr>
                              </a:gs>
                              <a:gs pos="60000">
                                <a:schemeClr val="accent2">
                                  <a:tint val="30000"/>
                                  <a:satMod val="155000"/>
                                </a:schemeClr>
                              </a:gs>
                              <a:gs pos="100000">
                                <a:schemeClr val="accent2">
                                  <a:tint val="73000"/>
                                  <a:satMod val="15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outerShdw blurRad="38100" dist="38100" dir="7020000" algn="tl">
                              <a:srgbClr val="000000">
                                <a:alpha val="35000"/>
                              </a:srgbClr>
                            </a:outerShdw>
                          </a:effectLst>
                        </a:rPr>
                        <a:t>3</a:t>
                      </a:r>
                      <a:endParaRPr lang="ru-RU" sz="2800" b="1" cap="none" spc="0" dirty="0">
                        <a:ln w="24500" cmpd="dbl">
                          <a:solidFill>
                            <a:schemeClr val="accent2">
                              <a:shade val="85000"/>
                              <a:satMod val="155000"/>
                            </a:schemeClr>
                          </a:solidFill>
                          <a:prstDash val="solid"/>
                          <a:miter lim="800000"/>
                        </a:ln>
                        <a:gradFill>
                          <a:gsLst>
                            <a:gs pos="10000">
                              <a:schemeClr val="accent2">
                                <a:tint val="10000"/>
                                <a:satMod val="155000"/>
                              </a:schemeClr>
                            </a:gs>
                            <a:gs pos="60000">
                              <a:schemeClr val="accent2">
                                <a:tint val="30000"/>
                                <a:satMod val="155000"/>
                              </a:schemeClr>
                            </a:gs>
                            <a:gs pos="100000">
                              <a:schemeClr val="accent2">
                                <a:tint val="73000"/>
                                <a:satMod val="15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outerShdw blurRad="38100" dist="38100" dir="7020000" algn="tl">
                            <a:srgbClr val="000000">
                              <a:alpha val="35000"/>
                            </a:srgbClr>
                          </a:outerShdw>
                        </a:effectLst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cap="none" spc="0" dirty="0" smtClean="0">
                          <a:ln w="24500" cmpd="dbl">
                            <a:solidFill>
                              <a:schemeClr val="accent2">
                                <a:shade val="85000"/>
                                <a:satMod val="155000"/>
                              </a:schemeClr>
                            </a:solidFill>
                            <a:prstDash val="solid"/>
                            <a:miter lim="800000"/>
                          </a:ln>
                          <a:gradFill>
                            <a:gsLst>
                              <a:gs pos="10000">
                                <a:schemeClr val="accent2">
                                  <a:tint val="10000"/>
                                  <a:satMod val="155000"/>
                                </a:schemeClr>
                              </a:gs>
                              <a:gs pos="60000">
                                <a:schemeClr val="accent2">
                                  <a:tint val="30000"/>
                                  <a:satMod val="155000"/>
                                </a:schemeClr>
                              </a:gs>
                              <a:gs pos="100000">
                                <a:schemeClr val="accent2">
                                  <a:tint val="73000"/>
                                  <a:satMod val="15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outerShdw blurRad="38100" dist="38100" dir="7020000" algn="tl">
                              <a:srgbClr val="000000">
                                <a:alpha val="35000"/>
                              </a:srgbClr>
                            </a:outerShdw>
                          </a:effectLst>
                        </a:rPr>
                        <a:t>4</a:t>
                      </a:r>
                      <a:endParaRPr lang="ru-RU" sz="2800" b="1" cap="none" spc="0" dirty="0">
                        <a:ln w="24500" cmpd="dbl">
                          <a:solidFill>
                            <a:schemeClr val="accent2">
                              <a:shade val="85000"/>
                              <a:satMod val="155000"/>
                            </a:schemeClr>
                          </a:solidFill>
                          <a:prstDash val="solid"/>
                          <a:miter lim="800000"/>
                        </a:ln>
                        <a:gradFill>
                          <a:gsLst>
                            <a:gs pos="10000">
                              <a:schemeClr val="accent2">
                                <a:tint val="10000"/>
                                <a:satMod val="155000"/>
                              </a:schemeClr>
                            </a:gs>
                            <a:gs pos="60000">
                              <a:schemeClr val="accent2">
                                <a:tint val="30000"/>
                                <a:satMod val="155000"/>
                              </a:schemeClr>
                            </a:gs>
                            <a:gs pos="100000">
                              <a:schemeClr val="accent2">
                                <a:tint val="73000"/>
                                <a:satMod val="15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outerShdw blurRad="38100" dist="38100" dir="7020000" algn="tl">
                            <a:srgbClr val="000000">
                              <a:alpha val="35000"/>
                            </a:srgbClr>
                          </a:outerShdw>
                        </a:effectLst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cap="none" spc="0" dirty="0" smtClean="0">
                          <a:ln w="24500" cmpd="dbl">
                            <a:solidFill>
                              <a:schemeClr val="accent2">
                                <a:shade val="85000"/>
                                <a:satMod val="155000"/>
                              </a:schemeClr>
                            </a:solidFill>
                            <a:prstDash val="solid"/>
                            <a:miter lim="800000"/>
                          </a:ln>
                          <a:gradFill>
                            <a:gsLst>
                              <a:gs pos="10000">
                                <a:schemeClr val="accent2">
                                  <a:tint val="10000"/>
                                  <a:satMod val="155000"/>
                                </a:schemeClr>
                              </a:gs>
                              <a:gs pos="60000">
                                <a:schemeClr val="accent2">
                                  <a:tint val="30000"/>
                                  <a:satMod val="155000"/>
                                </a:schemeClr>
                              </a:gs>
                              <a:gs pos="100000">
                                <a:schemeClr val="accent2">
                                  <a:tint val="73000"/>
                                  <a:satMod val="15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outerShdw blurRad="38100" dist="38100" dir="7020000" algn="tl">
                              <a:srgbClr val="000000">
                                <a:alpha val="35000"/>
                              </a:srgbClr>
                            </a:outerShdw>
                          </a:effectLst>
                        </a:rPr>
                        <a:t>5</a:t>
                      </a:r>
                      <a:endParaRPr lang="ru-RU" sz="2800" b="1" cap="none" spc="0" dirty="0">
                        <a:ln w="24500" cmpd="dbl">
                          <a:solidFill>
                            <a:schemeClr val="accent2">
                              <a:shade val="85000"/>
                              <a:satMod val="155000"/>
                            </a:schemeClr>
                          </a:solidFill>
                          <a:prstDash val="solid"/>
                          <a:miter lim="800000"/>
                        </a:ln>
                        <a:gradFill>
                          <a:gsLst>
                            <a:gs pos="10000">
                              <a:schemeClr val="accent2">
                                <a:tint val="10000"/>
                                <a:satMod val="155000"/>
                              </a:schemeClr>
                            </a:gs>
                            <a:gs pos="60000">
                              <a:schemeClr val="accent2">
                                <a:tint val="30000"/>
                                <a:satMod val="155000"/>
                              </a:schemeClr>
                            </a:gs>
                            <a:gs pos="100000">
                              <a:schemeClr val="accent2">
                                <a:tint val="73000"/>
                                <a:satMod val="15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outerShdw blurRad="38100" dist="38100" dir="7020000" algn="tl">
                            <a:srgbClr val="000000">
                              <a:alpha val="35000"/>
                            </a:srgbClr>
                          </a:outerShdw>
                        </a:effectLst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cap="none" spc="0" dirty="0" smtClean="0">
                          <a:ln w="24500" cmpd="dbl">
                            <a:solidFill>
                              <a:schemeClr val="accent2">
                                <a:shade val="85000"/>
                                <a:satMod val="155000"/>
                              </a:schemeClr>
                            </a:solidFill>
                            <a:prstDash val="solid"/>
                            <a:miter lim="800000"/>
                          </a:ln>
                          <a:gradFill>
                            <a:gsLst>
                              <a:gs pos="10000">
                                <a:schemeClr val="accent2">
                                  <a:tint val="10000"/>
                                  <a:satMod val="155000"/>
                                </a:schemeClr>
                              </a:gs>
                              <a:gs pos="60000">
                                <a:schemeClr val="accent2">
                                  <a:tint val="30000"/>
                                  <a:satMod val="155000"/>
                                </a:schemeClr>
                              </a:gs>
                              <a:gs pos="100000">
                                <a:schemeClr val="accent2">
                                  <a:tint val="73000"/>
                                  <a:satMod val="15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outerShdw blurRad="38100" dist="38100" dir="7020000" algn="tl">
                              <a:srgbClr val="000000">
                                <a:alpha val="35000"/>
                              </a:srgbClr>
                            </a:outerShdw>
                          </a:effectLst>
                        </a:rPr>
                        <a:t>6</a:t>
                      </a:r>
                      <a:endParaRPr lang="ru-RU" sz="2800" b="1" cap="none" spc="0" dirty="0">
                        <a:ln w="24500" cmpd="dbl">
                          <a:solidFill>
                            <a:schemeClr val="accent2">
                              <a:shade val="85000"/>
                              <a:satMod val="155000"/>
                            </a:schemeClr>
                          </a:solidFill>
                          <a:prstDash val="solid"/>
                          <a:miter lim="800000"/>
                        </a:ln>
                        <a:gradFill>
                          <a:gsLst>
                            <a:gs pos="10000">
                              <a:schemeClr val="accent2">
                                <a:tint val="10000"/>
                                <a:satMod val="155000"/>
                              </a:schemeClr>
                            </a:gs>
                            <a:gs pos="60000">
                              <a:schemeClr val="accent2">
                                <a:tint val="30000"/>
                                <a:satMod val="155000"/>
                              </a:schemeClr>
                            </a:gs>
                            <a:gs pos="100000">
                              <a:schemeClr val="accent2">
                                <a:tint val="73000"/>
                                <a:satMod val="15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outerShdw blurRad="38100" dist="38100" dir="7020000" algn="tl">
                            <a:srgbClr val="000000">
                              <a:alpha val="35000"/>
                            </a:srgbClr>
                          </a:outerShdw>
                        </a:effectLst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cap="none" spc="0" dirty="0" smtClean="0">
                          <a:ln w="24500" cmpd="dbl">
                            <a:solidFill>
                              <a:schemeClr val="accent2">
                                <a:shade val="85000"/>
                                <a:satMod val="155000"/>
                              </a:schemeClr>
                            </a:solidFill>
                            <a:prstDash val="solid"/>
                            <a:miter lim="800000"/>
                          </a:ln>
                          <a:gradFill>
                            <a:gsLst>
                              <a:gs pos="10000">
                                <a:schemeClr val="accent2">
                                  <a:tint val="10000"/>
                                  <a:satMod val="155000"/>
                                </a:schemeClr>
                              </a:gs>
                              <a:gs pos="60000">
                                <a:schemeClr val="accent2">
                                  <a:tint val="30000"/>
                                  <a:satMod val="155000"/>
                                </a:schemeClr>
                              </a:gs>
                              <a:gs pos="100000">
                                <a:schemeClr val="accent2">
                                  <a:tint val="73000"/>
                                  <a:satMod val="15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outerShdw blurRad="38100" dist="38100" dir="7020000" algn="tl">
                              <a:srgbClr val="000000">
                                <a:alpha val="35000"/>
                              </a:srgbClr>
                            </a:outerShdw>
                          </a:effectLst>
                        </a:rPr>
                        <a:t>7</a:t>
                      </a:r>
                      <a:endParaRPr lang="ru-RU" sz="2800" b="1" cap="none" spc="0" dirty="0">
                        <a:ln w="24500" cmpd="dbl">
                          <a:solidFill>
                            <a:schemeClr val="accent2">
                              <a:shade val="85000"/>
                              <a:satMod val="155000"/>
                            </a:schemeClr>
                          </a:solidFill>
                          <a:prstDash val="solid"/>
                          <a:miter lim="800000"/>
                        </a:ln>
                        <a:gradFill>
                          <a:gsLst>
                            <a:gs pos="10000">
                              <a:schemeClr val="accent2">
                                <a:tint val="10000"/>
                                <a:satMod val="155000"/>
                              </a:schemeClr>
                            </a:gs>
                            <a:gs pos="60000">
                              <a:schemeClr val="accent2">
                                <a:tint val="30000"/>
                                <a:satMod val="155000"/>
                              </a:schemeClr>
                            </a:gs>
                            <a:gs pos="100000">
                              <a:schemeClr val="accent2">
                                <a:tint val="73000"/>
                                <a:satMod val="15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outerShdw blurRad="38100" dist="38100" dir="7020000" algn="tl">
                            <a:srgbClr val="000000">
                              <a:alpha val="35000"/>
                            </a:srgbClr>
                          </a:outerShdw>
                        </a:effectLst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5" name="Содержимое 4"/>
          <p:cNvSpPr>
            <a:spLocks noGrp="1"/>
          </p:cNvSpPr>
          <p:nvPr>
            <p:ph sz="half" idx="2"/>
          </p:nvPr>
        </p:nvSpPr>
        <p:spPr>
          <a:xfrm>
            <a:off x="7000892" y="428604"/>
            <a:ext cx="1714512" cy="5929354"/>
          </a:xfrm>
        </p:spPr>
        <p:txBody>
          <a:bodyPr>
            <a:normAutofit fontScale="92500" lnSpcReduction="20000"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>
              <a:lnSpc>
                <a:spcPct val="150000"/>
              </a:lnSpc>
              <a:buNone/>
            </a:pPr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(1, 3); </a:t>
            </a:r>
          </a:p>
          <a:p>
            <a:pPr>
              <a:lnSpc>
                <a:spcPct val="150000"/>
              </a:lnSpc>
              <a:buNone/>
            </a:pPr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(2, 3); </a:t>
            </a:r>
          </a:p>
          <a:p>
            <a:pPr>
              <a:lnSpc>
                <a:spcPct val="150000"/>
              </a:lnSpc>
              <a:buNone/>
            </a:pPr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(3, 1);</a:t>
            </a:r>
          </a:p>
          <a:p>
            <a:pPr>
              <a:lnSpc>
                <a:spcPct val="150000"/>
              </a:lnSpc>
              <a:buNone/>
            </a:pPr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(3, 2);</a:t>
            </a:r>
          </a:p>
          <a:p>
            <a:pPr>
              <a:lnSpc>
                <a:spcPct val="150000"/>
              </a:lnSpc>
              <a:buNone/>
            </a:pPr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(3, 3); </a:t>
            </a:r>
          </a:p>
          <a:p>
            <a:pPr>
              <a:lnSpc>
                <a:spcPct val="150000"/>
              </a:lnSpc>
              <a:buNone/>
            </a:pPr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(3, 4);</a:t>
            </a:r>
          </a:p>
          <a:p>
            <a:pPr>
              <a:lnSpc>
                <a:spcPct val="150000"/>
              </a:lnSpc>
              <a:buNone/>
            </a:pPr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(4; 2); </a:t>
            </a:r>
          </a:p>
          <a:p>
            <a:pPr>
              <a:lnSpc>
                <a:spcPct val="150000"/>
              </a:lnSpc>
              <a:buNone/>
            </a:pPr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(5, 2); </a:t>
            </a:r>
          </a:p>
          <a:p>
            <a:pPr>
              <a:lnSpc>
                <a:spcPct val="150000"/>
              </a:lnSpc>
              <a:buNone/>
            </a:pPr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(6, 1);</a:t>
            </a:r>
          </a:p>
          <a:p>
            <a:pPr>
              <a:lnSpc>
                <a:spcPct val="150000"/>
              </a:lnSpc>
              <a:buNone/>
            </a:pPr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(6, 2); </a:t>
            </a:r>
          </a:p>
          <a:p>
            <a:pPr>
              <a:lnSpc>
                <a:spcPct val="150000"/>
              </a:lnSpc>
              <a:buNone/>
            </a:pPr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(6, 3)</a:t>
            </a: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285852" y="2714620"/>
            <a:ext cx="785818" cy="785818"/>
          </a:xfrm>
          <a:prstGeom prst="rect">
            <a:avLst/>
          </a:prstGeom>
          <a:blipFill>
            <a:blip r:embed="rId2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2071670" y="2714620"/>
            <a:ext cx="785818" cy="785818"/>
          </a:xfrm>
          <a:prstGeom prst="rect">
            <a:avLst/>
          </a:prstGeom>
          <a:blipFill>
            <a:blip r:embed="rId2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2857488" y="4286256"/>
            <a:ext cx="857256" cy="785818"/>
          </a:xfrm>
          <a:prstGeom prst="rect">
            <a:avLst/>
          </a:prstGeom>
          <a:blipFill>
            <a:blip r:embed="rId2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2857488" y="3500438"/>
            <a:ext cx="857256" cy="785818"/>
          </a:xfrm>
          <a:prstGeom prst="rect">
            <a:avLst/>
          </a:prstGeom>
          <a:blipFill>
            <a:blip r:embed="rId2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2857488" y="2786058"/>
            <a:ext cx="857256" cy="714380"/>
          </a:xfrm>
          <a:prstGeom prst="rect">
            <a:avLst/>
          </a:prstGeom>
          <a:blipFill>
            <a:blip r:embed="rId2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2857488" y="2000240"/>
            <a:ext cx="857256" cy="785818"/>
          </a:xfrm>
          <a:prstGeom prst="rect">
            <a:avLst/>
          </a:prstGeom>
          <a:blipFill>
            <a:blip r:embed="rId2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3643306" y="3500438"/>
            <a:ext cx="857256" cy="785818"/>
          </a:xfrm>
          <a:prstGeom prst="rect">
            <a:avLst/>
          </a:prstGeom>
          <a:blipFill>
            <a:blip r:embed="rId2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4500562" y="3500438"/>
            <a:ext cx="785818" cy="785818"/>
          </a:xfrm>
          <a:prstGeom prst="rect">
            <a:avLst/>
          </a:prstGeom>
          <a:blipFill>
            <a:blip r:embed="rId2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5286380" y="4286256"/>
            <a:ext cx="785818" cy="785818"/>
          </a:xfrm>
          <a:prstGeom prst="rect">
            <a:avLst/>
          </a:prstGeom>
          <a:blipFill>
            <a:blip r:embed="rId2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5286380" y="3500438"/>
            <a:ext cx="785818" cy="785818"/>
          </a:xfrm>
          <a:prstGeom prst="rect">
            <a:avLst/>
          </a:prstGeom>
          <a:blipFill>
            <a:blip r:embed="rId2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16"/>
          <p:cNvSpPr/>
          <p:nvPr/>
        </p:nvSpPr>
        <p:spPr>
          <a:xfrm>
            <a:off x="5286380" y="2714620"/>
            <a:ext cx="785818" cy="785818"/>
          </a:xfrm>
          <a:prstGeom prst="rect">
            <a:avLst/>
          </a:prstGeom>
          <a:blipFill>
            <a:blip r:embed="rId2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5" dur="5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3" dur="5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000"/>
                            </p:stCondLst>
                            <p:childTnLst>
                              <p:par>
                                <p:cTn id="6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1" dur="500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500"/>
                            </p:stCondLst>
                            <p:childTnLst>
                              <p:par>
                                <p:cTn id="7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000"/>
                            </p:stCondLst>
                            <p:childTnLst>
                              <p:par>
                                <p:cTn id="7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9" dur="500"/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9500"/>
                            </p:stCondLst>
                            <p:childTnLst>
                              <p:par>
                                <p:cTn id="81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0000"/>
                            </p:stCondLst>
                            <p:childTnLst>
                              <p:par>
                                <p:cTn id="8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7" dur="500"/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0500"/>
                            </p:stCondLst>
                            <p:childTnLst>
                              <p:par>
                                <p:cTn id="8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5984" y="642918"/>
            <a:ext cx="4500594" cy="622932"/>
          </a:xfrm>
        </p:spPr>
        <p:txBody>
          <a:bodyPr>
            <a:normAutofit fontScale="900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Физкультминутка</a:t>
            </a:r>
            <a:endParaRPr lang="ru-RU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3" name="гимнастика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/>
          <a:stretch>
            <a:fillRect/>
          </a:stretch>
        </p:blipFill>
        <p:spPr>
          <a:xfrm>
            <a:off x="8215338" y="5929330"/>
            <a:ext cx="652466" cy="652466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357290" y="1571612"/>
            <a:ext cx="7143800" cy="3571900"/>
          </a:xfrm>
          <a:prstGeom prst="rect">
            <a:avLst/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6072198" y="2285992"/>
            <a:ext cx="571504" cy="857256"/>
          </a:xfrm>
          <a:prstGeom prst="rect">
            <a:avLst/>
          </a:prstGeom>
          <a:blipFill>
            <a:blip r:embed="rId4"/>
            <a:tile tx="0" ty="0" sx="100000" sy="100000" flip="none" algn="tl"/>
          </a:blipFill>
          <a:ln>
            <a:gradFill>
              <a:gsLst>
                <a:gs pos="0">
                  <a:srgbClr val="D6B19C"/>
                </a:gs>
                <a:gs pos="30000">
                  <a:srgbClr val="D49E6C"/>
                </a:gs>
                <a:gs pos="70000">
                  <a:srgbClr val="A65528"/>
                </a:gs>
                <a:gs pos="100000">
                  <a:srgbClr val="663012"/>
                </a:gs>
              </a:gsLst>
              <a:lin ang="5400000" scaled="0"/>
            </a:gradFill>
          </a:ln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6072198" y="3500438"/>
            <a:ext cx="571504" cy="857256"/>
          </a:xfrm>
          <a:prstGeom prst="rect">
            <a:avLst/>
          </a:prstGeom>
          <a:blipFill>
            <a:blip r:embed="rId4"/>
            <a:tile tx="0" ty="0" sx="100000" sy="100000" flip="none" algn="tl"/>
          </a:blipFill>
          <a:ln>
            <a:gradFill>
              <a:gsLst>
                <a:gs pos="0">
                  <a:srgbClr val="D6B19C"/>
                </a:gs>
                <a:gs pos="30000">
                  <a:srgbClr val="D49E6C"/>
                </a:gs>
                <a:gs pos="70000">
                  <a:srgbClr val="A65528"/>
                </a:gs>
                <a:gs pos="100000">
                  <a:srgbClr val="663012"/>
                </a:gs>
              </a:gsLst>
              <a:lin ang="5400000" scaled="0"/>
            </a:gradFill>
          </a:ln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4929190" y="2285992"/>
            <a:ext cx="571504" cy="857256"/>
          </a:xfrm>
          <a:prstGeom prst="rect">
            <a:avLst/>
          </a:prstGeom>
          <a:blipFill>
            <a:blip r:embed="rId4"/>
            <a:tile tx="0" ty="0" sx="100000" sy="100000" flip="none" algn="tl"/>
          </a:blipFill>
          <a:ln>
            <a:gradFill>
              <a:gsLst>
                <a:gs pos="0">
                  <a:srgbClr val="D6B19C"/>
                </a:gs>
                <a:gs pos="30000">
                  <a:srgbClr val="D49E6C"/>
                </a:gs>
                <a:gs pos="70000">
                  <a:srgbClr val="A65528"/>
                </a:gs>
                <a:gs pos="100000">
                  <a:srgbClr val="663012"/>
                </a:gs>
              </a:gsLst>
              <a:lin ang="5400000" scaled="0"/>
            </a:gradFill>
          </a:ln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4929190" y="3500438"/>
            <a:ext cx="571504" cy="857256"/>
          </a:xfrm>
          <a:prstGeom prst="rect">
            <a:avLst/>
          </a:prstGeom>
          <a:blipFill>
            <a:blip r:embed="rId4"/>
            <a:tile tx="0" ty="0" sx="100000" sy="100000" flip="none" algn="tl"/>
          </a:blipFill>
          <a:ln>
            <a:gradFill>
              <a:gsLst>
                <a:gs pos="0">
                  <a:srgbClr val="D6B19C"/>
                </a:gs>
                <a:gs pos="30000">
                  <a:srgbClr val="D49E6C"/>
                </a:gs>
                <a:gs pos="70000">
                  <a:srgbClr val="A65528"/>
                </a:gs>
                <a:gs pos="100000">
                  <a:srgbClr val="663012"/>
                </a:gs>
              </a:gsLst>
              <a:lin ang="5400000" scaled="0"/>
            </a:gradFill>
          </a:ln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3714744" y="2285992"/>
            <a:ext cx="571504" cy="857256"/>
          </a:xfrm>
          <a:prstGeom prst="rect">
            <a:avLst/>
          </a:prstGeom>
          <a:blipFill>
            <a:blip r:embed="rId4"/>
            <a:tile tx="0" ty="0" sx="100000" sy="100000" flip="none" algn="tl"/>
          </a:blipFill>
          <a:ln>
            <a:gradFill>
              <a:gsLst>
                <a:gs pos="0">
                  <a:srgbClr val="D6B19C"/>
                </a:gs>
                <a:gs pos="30000">
                  <a:srgbClr val="D49E6C"/>
                </a:gs>
                <a:gs pos="70000">
                  <a:srgbClr val="A65528"/>
                </a:gs>
                <a:gs pos="100000">
                  <a:srgbClr val="663012"/>
                </a:gs>
              </a:gsLst>
              <a:lin ang="5400000" scaled="0"/>
            </a:gradFill>
          </a:ln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3714744" y="3500438"/>
            <a:ext cx="571504" cy="857256"/>
          </a:xfrm>
          <a:prstGeom prst="rect">
            <a:avLst/>
          </a:prstGeom>
          <a:blipFill>
            <a:blip r:embed="rId4"/>
            <a:tile tx="0" ty="0" sx="100000" sy="100000" flip="none" algn="tl"/>
          </a:blipFill>
          <a:ln>
            <a:gradFill>
              <a:gsLst>
                <a:gs pos="0">
                  <a:srgbClr val="D6B19C"/>
                </a:gs>
                <a:gs pos="30000">
                  <a:srgbClr val="D49E6C"/>
                </a:gs>
                <a:gs pos="70000">
                  <a:srgbClr val="A65528"/>
                </a:gs>
                <a:gs pos="100000">
                  <a:srgbClr val="663012"/>
                </a:gs>
              </a:gsLst>
              <a:lin ang="5400000" scaled="0"/>
            </a:gradFill>
          </a:ln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2571736" y="2285992"/>
            <a:ext cx="571504" cy="857256"/>
          </a:xfrm>
          <a:prstGeom prst="rect">
            <a:avLst/>
          </a:prstGeom>
          <a:blipFill>
            <a:blip r:embed="rId4"/>
            <a:tile tx="0" ty="0" sx="100000" sy="100000" flip="none" algn="tl"/>
          </a:blipFill>
          <a:ln>
            <a:gradFill>
              <a:gsLst>
                <a:gs pos="0">
                  <a:srgbClr val="D6B19C"/>
                </a:gs>
                <a:gs pos="30000">
                  <a:srgbClr val="D49E6C"/>
                </a:gs>
                <a:gs pos="70000">
                  <a:srgbClr val="A65528"/>
                </a:gs>
                <a:gs pos="100000">
                  <a:srgbClr val="663012"/>
                </a:gs>
              </a:gsLst>
              <a:lin ang="5400000" scaled="0"/>
            </a:gradFill>
          </a:ln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2571736" y="3500438"/>
            <a:ext cx="571504" cy="857256"/>
          </a:xfrm>
          <a:prstGeom prst="rect">
            <a:avLst/>
          </a:prstGeom>
          <a:blipFill>
            <a:blip r:embed="rId4"/>
            <a:tile tx="0" ty="0" sx="100000" sy="100000" flip="none" algn="tl"/>
          </a:blipFill>
          <a:ln>
            <a:gradFill>
              <a:gsLst>
                <a:gs pos="0">
                  <a:srgbClr val="D6B19C"/>
                </a:gs>
                <a:gs pos="30000">
                  <a:srgbClr val="D49E6C"/>
                </a:gs>
                <a:gs pos="70000">
                  <a:srgbClr val="A65528"/>
                </a:gs>
                <a:gs pos="100000">
                  <a:srgbClr val="663012"/>
                </a:gs>
              </a:gsLst>
              <a:lin ang="5400000" scaled="0"/>
            </a:gradFill>
          </a:ln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8215338" y="2500306"/>
            <a:ext cx="71438" cy="1714512"/>
          </a:xfrm>
          <a:prstGeom prst="rect">
            <a:avLst/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рямоугольник 17"/>
          <p:cNvSpPr/>
          <p:nvPr/>
        </p:nvSpPr>
        <p:spPr>
          <a:xfrm>
            <a:off x="5786446" y="2357430"/>
            <a:ext cx="142876" cy="223838"/>
          </a:xfrm>
          <a:prstGeom prst="rect">
            <a:avLst/>
          </a:prstGeom>
          <a:blipFill>
            <a:blip r:embed="rId4"/>
            <a:tile tx="0" ty="0" sx="100000" sy="100000" flip="none" algn="tl"/>
          </a:blipFill>
          <a:ln>
            <a:gradFill>
              <a:gsLst>
                <a:gs pos="0">
                  <a:srgbClr val="D6B19C"/>
                </a:gs>
                <a:gs pos="30000">
                  <a:srgbClr val="D49E6C"/>
                </a:gs>
                <a:gs pos="70000">
                  <a:srgbClr val="A65528"/>
                </a:gs>
                <a:gs pos="100000">
                  <a:srgbClr val="663012"/>
                </a:gs>
              </a:gsLst>
              <a:lin ang="5400000" scaled="0"/>
            </a:gradFill>
          </a:ln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рямоугольник 18"/>
          <p:cNvSpPr/>
          <p:nvPr/>
        </p:nvSpPr>
        <p:spPr>
          <a:xfrm>
            <a:off x="5786446" y="2786058"/>
            <a:ext cx="142876" cy="223838"/>
          </a:xfrm>
          <a:prstGeom prst="rect">
            <a:avLst/>
          </a:prstGeom>
          <a:blipFill>
            <a:blip r:embed="rId4"/>
            <a:tile tx="0" ty="0" sx="100000" sy="100000" flip="none" algn="tl"/>
          </a:blipFill>
          <a:ln>
            <a:gradFill>
              <a:gsLst>
                <a:gs pos="0">
                  <a:srgbClr val="D6B19C"/>
                </a:gs>
                <a:gs pos="30000">
                  <a:srgbClr val="D49E6C"/>
                </a:gs>
                <a:gs pos="70000">
                  <a:srgbClr val="A65528"/>
                </a:gs>
                <a:gs pos="100000">
                  <a:srgbClr val="663012"/>
                </a:gs>
              </a:gsLst>
              <a:lin ang="5400000" scaled="0"/>
            </a:gradFill>
          </a:ln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рямоугольник 19"/>
          <p:cNvSpPr/>
          <p:nvPr/>
        </p:nvSpPr>
        <p:spPr>
          <a:xfrm>
            <a:off x="5786446" y="3500438"/>
            <a:ext cx="142876" cy="223838"/>
          </a:xfrm>
          <a:prstGeom prst="rect">
            <a:avLst/>
          </a:prstGeom>
          <a:blipFill>
            <a:blip r:embed="rId4"/>
            <a:tile tx="0" ty="0" sx="100000" sy="100000" flip="none" algn="tl"/>
          </a:blipFill>
          <a:ln>
            <a:gradFill>
              <a:gsLst>
                <a:gs pos="0">
                  <a:srgbClr val="D6B19C"/>
                </a:gs>
                <a:gs pos="30000">
                  <a:srgbClr val="D49E6C"/>
                </a:gs>
                <a:gs pos="70000">
                  <a:srgbClr val="A65528"/>
                </a:gs>
                <a:gs pos="100000">
                  <a:srgbClr val="663012"/>
                </a:gs>
              </a:gsLst>
              <a:lin ang="5400000" scaled="0"/>
            </a:gradFill>
          </a:ln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5786446" y="4000504"/>
            <a:ext cx="142876" cy="223838"/>
          </a:xfrm>
          <a:prstGeom prst="rect">
            <a:avLst/>
          </a:prstGeom>
          <a:blipFill>
            <a:blip r:embed="rId4"/>
            <a:tile tx="0" ty="0" sx="100000" sy="100000" flip="none" algn="tl"/>
          </a:blipFill>
          <a:ln>
            <a:gradFill>
              <a:gsLst>
                <a:gs pos="0">
                  <a:srgbClr val="D6B19C"/>
                </a:gs>
                <a:gs pos="30000">
                  <a:srgbClr val="D49E6C"/>
                </a:gs>
                <a:gs pos="70000">
                  <a:srgbClr val="A65528"/>
                </a:gs>
                <a:gs pos="100000">
                  <a:srgbClr val="663012"/>
                </a:gs>
              </a:gsLst>
              <a:lin ang="5400000" scaled="0"/>
            </a:gradFill>
          </a:ln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рямоугольник 21"/>
          <p:cNvSpPr/>
          <p:nvPr/>
        </p:nvSpPr>
        <p:spPr>
          <a:xfrm>
            <a:off x="4643438" y="2357430"/>
            <a:ext cx="142876" cy="223838"/>
          </a:xfrm>
          <a:prstGeom prst="rect">
            <a:avLst/>
          </a:prstGeom>
          <a:blipFill>
            <a:blip r:embed="rId4"/>
            <a:tile tx="0" ty="0" sx="100000" sy="100000" flip="none" algn="tl"/>
          </a:blipFill>
          <a:ln>
            <a:gradFill>
              <a:gsLst>
                <a:gs pos="0">
                  <a:srgbClr val="D6B19C"/>
                </a:gs>
                <a:gs pos="30000">
                  <a:srgbClr val="D49E6C"/>
                </a:gs>
                <a:gs pos="70000">
                  <a:srgbClr val="A65528"/>
                </a:gs>
                <a:gs pos="100000">
                  <a:srgbClr val="663012"/>
                </a:gs>
              </a:gsLst>
              <a:lin ang="5400000" scaled="0"/>
            </a:gradFill>
          </a:ln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Прямоугольник 22"/>
          <p:cNvSpPr/>
          <p:nvPr/>
        </p:nvSpPr>
        <p:spPr>
          <a:xfrm>
            <a:off x="4643438" y="2786058"/>
            <a:ext cx="142876" cy="223838"/>
          </a:xfrm>
          <a:prstGeom prst="rect">
            <a:avLst/>
          </a:prstGeom>
          <a:blipFill>
            <a:blip r:embed="rId4"/>
            <a:tile tx="0" ty="0" sx="100000" sy="100000" flip="none" algn="tl"/>
          </a:blipFill>
          <a:ln>
            <a:gradFill>
              <a:gsLst>
                <a:gs pos="0">
                  <a:srgbClr val="D6B19C"/>
                </a:gs>
                <a:gs pos="30000">
                  <a:srgbClr val="D49E6C"/>
                </a:gs>
                <a:gs pos="70000">
                  <a:srgbClr val="A65528"/>
                </a:gs>
                <a:gs pos="100000">
                  <a:srgbClr val="663012"/>
                </a:gs>
              </a:gsLst>
              <a:lin ang="5400000" scaled="0"/>
            </a:gradFill>
          </a:ln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Прямоугольник 23"/>
          <p:cNvSpPr/>
          <p:nvPr/>
        </p:nvSpPr>
        <p:spPr>
          <a:xfrm>
            <a:off x="4643438" y="3500438"/>
            <a:ext cx="142876" cy="223838"/>
          </a:xfrm>
          <a:prstGeom prst="rect">
            <a:avLst/>
          </a:prstGeom>
          <a:blipFill>
            <a:blip r:embed="rId4"/>
            <a:tile tx="0" ty="0" sx="100000" sy="100000" flip="none" algn="tl"/>
          </a:blipFill>
          <a:ln>
            <a:gradFill>
              <a:gsLst>
                <a:gs pos="0">
                  <a:srgbClr val="D6B19C"/>
                </a:gs>
                <a:gs pos="30000">
                  <a:srgbClr val="D49E6C"/>
                </a:gs>
                <a:gs pos="70000">
                  <a:srgbClr val="A65528"/>
                </a:gs>
                <a:gs pos="100000">
                  <a:srgbClr val="663012"/>
                </a:gs>
              </a:gsLst>
              <a:lin ang="5400000" scaled="0"/>
            </a:gradFill>
          </a:ln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Прямоугольник 24"/>
          <p:cNvSpPr/>
          <p:nvPr/>
        </p:nvSpPr>
        <p:spPr>
          <a:xfrm>
            <a:off x="4643438" y="4000504"/>
            <a:ext cx="142876" cy="223838"/>
          </a:xfrm>
          <a:prstGeom prst="rect">
            <a:avLst/>
          </a:prstGeom>
          <a:blipFill>
            <a:blip r:embed="rId4"/>
            <a:tile tx="0" ty="0" sx="100000" sy="100000" flip="none" algn="tl"/>
          </a:blipFill>
          <a:ln>
            <a:gradFill>
              <a:gsLst>
                <a:gs pos="0">
                  <a:srgbClr val="D6B19C"/>
                </a:gs>
                <a:gs pos="30000">
                  <a:srgbClr val="D49E6C"/>
                </a:gs>
                <a:gs pos="70000">
                  <a:srgbClr val="A65528"/>
                </a:gs>
                <a:gs pos="100000">
                  <a:srgbClr val="663012"/>
                </a:gs>
              </a:gsLst>
              <a:lin ang="5400000" scaled="0"/>
            </a:gradFill>
          </a:ln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Прямоугольник 25"/>
          <p:cNvSpPr/>
          <p:nvPr/>
        </p:nvSpPr>
        <p:spPr>
          <a:xfrm>
            <a:off x="3428992" y="2357430"/>
            <a:ext cx="142876" cy="223838"/>
          </a:xfrm>
          <a:prstGeom prst="rect">
            <a:avLst/>
          </a:prstGeom>
          <a:blipFill>
            <a:blip r:embed="rId4"/>
            <a:tile tx="0" ty="0" sx="100000" sy="100000" flip="none" algn="tl"/>
          </a:blipFill>
          <a:ln>
            <a:gradFill>
              <a:gsLst>
                <a:gs pos="0">
                  <a:srgbClr val="D6B19C"/>
                </a:gs>
                <a:gs pos="30000">
                  <a:srgbClr val="D49E6C"/>
                </a:gs>
                <a:gs pos="70000">
                  <a:srgbClr val="A65528"/>
                </a:gs>
                <a:gs pos="100000">
                  <a:srgbClr val="663012"/>
                </a:gs>
              </a:gsLst>
              <a:lin ang="5400000" scaled="0"/>
            </a:gradFill>
          </a:ln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Прямоугольник 26"/>
          <p:cNvSpPr/>
          <p:nvPr/>
        </p:nvSpPr>
        <p:spPr>
          <a:xfrm>
            <a:off x="3428992" y="2857496"/>
            <a:ext cx="142876" cy="223838"/>
          </a:xfrm>
          <a:prstGeom prst="rect">
            <a:avLst/>
          </a:prstGeom>
          <a:blipFill>
            <a:blip r:embed="rId4"/>
            <a:tile tx="0" ty="0" sx="100000" sy="100000" flip="none" algn="tl"/>
          </a:blipFill>
          <a:ln>
            <a:gradFill>
              <a:gsLst>
                <a:gs pos="0">
                  <a:srgbClr val="D6B19C"/>
                </a:gs>
                <a:gs pos="30000">
                  <a:srgbClr val="D49E6C"/>
                </a:gs>
                <a:gs pos="70000">
                  <a:srgbClr val="A65528"/>
                </a:gs>
                <a:gs pos="100000">
                  <a:srgbClr val="663012"/>
                </a:gs>
              </a:gsLst>
              <a:lin ang="5400000" scaled="0"/>
            </a:gradFill>
          </a:ln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Прямоугольник 27"/>
          <p:cNvSpPr/>
          <p:nvPr/>
        </p:nvSpPr>
        <p:spPr>
          <a:xfrm>
            <a:off x="3428992" y="3571876"/>
            <a:ext cx="142876" cy="223838"/>
          </a:xfrm>
          <a:prstGeom prst="rect">
            <a:avLst/>
          </a:prstGeom>
          <a:blipFill>
            <a:blip r:embed="rId4"/>
            <a:tile tx="0" ty="0" sx="100000" sy="100000" flip="none" algn="tl"/>
          </a:blipFill>
          <a:ln>
            <a:gradFill>
              <a:gsLst>
                <a:gs pos="0">
                  <a:srgbClr val="D6B19C"/>
                </a:gs>
                <a:gs pos="30000">
                  <a:srgbClr val="D49E6C"/>
                </a:gs>
                <a:gs pos="70000">
                  <a:srgbClr val="A65528"/>
                </a:gs>
                <a:gs pos="100000">
                  <a:srgbClr val="663012"/>
                </a:gs>
              </a:gsLst>
              <a:lin ang="5400000" scaled="0"/>
            </a:gradFill>
          </a:ln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Прямоугольник 28"/>
          <p:cNvSpPr/>
          <p:nvPr/>
        </p:nvSpPr>
        <p:spPr>
          <a:xfrm>
            <a:off x="3428992" y="4000504"/>
            <a:ext cx="142876" cy="223838"/>
          </a:xfrm>
          <a:prstGeom prst="rect">
            <a:avLst/>
          </a:prstGeom>
          <a:blipFill>
            <a:blip r:embed="rId4"/>
            <a:tile tx="0" ty="0" sx="100000" sy="100000" flip="none" algn="tl"/>
          </a:blipFill>
          <a:ln>
            <a:gradFill>
              <a:gsLst>
                <a:gs pos="0">
                  <a:srgbClr val="D6B19C"/>
                </a:gs>
                <a:gs pos="30000">
                  <a:srgbClr val="D49E6C"/>
                </a:gs>
                <a:gs pos="70000">
                  <a:srgbClr val="A65528"/>
                </a:gs>
                <a:gs pos="100000">
                  <a:srgbClr val="663012"/>
                </a:gs>
              </a:gsLst>
              <a:lin ang="5400000" scaled="0"/>
            </a:gradFill>
          </a:ln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Прямоугольник 29"/>
          <p:cNvSpPr/>
          <p:nvPr/>
        </p:nvSpPr>
        <p:spPr>
          <a:xfrm>
            <a:off x="2285984" y="2357430"/>
            <a:ext cx="142876" cy="223838"/>
          </a:xfrm>
          <a:prstGeom prst="rect">
            <a:avLst/>
          </a:prstGeom>
          <a:blipFill>
            <a:blip r:embed="rId4"/>
            <a:tile tx="0" ty="0" sx="100000" sy="100000" flip="none" algn="tl"/>
          </a:blipFill>
          <a:ln>
            <a:gradFill>
              <a:gsLst>
                <a:gs pos="0">
                  <a:srgbClr val="D6B19C"/>
                </a:gs>
                <a:gs pos="30000">
                  <a:srgbClr val="D49E6C"/>
                </a:gs>
                <a:gs pos="70000">
                  <a:srgbClr val="A65528"/>
                </a:gs>
                <a:gs pos="100000">
                  <a:srgbClr val="663012"/>
                </a:gs>
              </a:gsLst>
              <a:lin ang="5400000" scaled="0"/>
            </a:gradFill>
          </a:ln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Прямоугольник 30"/>
          <p:cNvSpPr/>
          <p:nvPr/>
        </p:nvSpPr>
        <p:spPr>
          <a:xfrm>
            <a:off x="2285984" y="2857496"/>
            <a:ext cx="142876" cy="223838"/>
          </a:xfrm>
          <a:prstGeom prst="rect">
            <a:avLst/>
          </a:prstGeom>
          <a:blipFill>
            <a:blip r:embed="rId4"/>
            <a:tile tx="0" ty="0" sx="100000" sy="100000" flip="none" algn="tl"/>
          </a:blipFill>
          <a:ln>
            <a:gradFill>
              <a:gsLst>
                <a:gs pos="0">
                  <a:srgbClr val="D6B19C"/>
                </a:gs>
                <a:gs pos="30000">
                  <a:srgbClr val="D49E6C"/>
                </a:gs>
                <a:gs pos="70000">
                  <a:srgbClr val="A65528"/>
                </a:gs>
                <a:gs pos="100000">
                  <a:srgbClr val="663012"/>
                </a:gs>
              </a:gsLst>
              <a:lin ang="5400000" scaled="0"/>
            </a:gradFill>
          </a:ln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Прямоугольник 31"/>
          <p:cNvSpPr/>
          <p:nvPr/>
        </p:nvSpPr>
        <p:spPr>
          <a:xfrm>
            <a:off x="2285984" y="3500438"/>
            <a:ext cx="142876" cy="223838"/>
          </a:xfrm>
          <a:prstGeom prst="rect">
            <a:avLst/>
          </a:prstGeom>
          <a:blipFill>
            <a:blip r:embed="rId4"/>
            <a:tile tx="0" ty="0" sx="100000" sy="100000" flip="none" algn="tl"/>
          </a:blipFill>
          <a:ln>
            <a:gradFill>
              <a:gsLst>
                <a:gs pos="0">
                  <a:srgbClr val="D6B19C"/>
                </a:gs>
                <a:gs pos="30000">
                  <a:srgbClr val="D49E6C"/>
                </a:gs>
                <a:gs pos="70000">
                  <a:srgbClr val="A65528"/>
                </a:gs>
                <a:gs pos="100000">
                  <a:srgbClr val="663012"/>
                </a:gs>
              </a:gsLst>
              <a:lin ang="5400000" scaled="0"/>
            </a:gradFill>
          </a:ln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Прямоугольник 32"/>
          <p:cNvSpPr/>
          <p:nvPr/>
        </p:nvSpPr>
        <p:spPr>
          <a:xfrm>
            <a:off x="2285984" y="3929066"/>
            <a:ext cx="142876" cy="295276"/>
          </a:xfrm>
          <a:prstGeom prst="rect">
            <a:avLst/>
          </a:prstGeom>
          <a:blipFill>
            <a:blip r:embed="rId4"/>
            <a:tile tx="0" ty="0" sx="100000" sy="100000" flip="none" algn="tl"/>
          </a:blipFill>
          <a:ln>
            <a:gradFill>
              <a:gsLst>
                <a:gs pos="0">
                  <a:srgbClr val="D6B19C"/>
                </a:gs>
                <a:gs pos="30000">
                  <a:srgbClr val="D49E6C"/>
                </a:gs>
                <a:gs pos="70000">
                  <a:srgbClr val="A65528"/>
                </a:gs>
                <a:gs pos="100000">
                  <a:srgbClr val="663012"/>
                </a:gs>
              </a:gsLst>
              <a:lin ang="5400000" scaled="0"/>
            </a:gradFill>
          </a:ln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Прямоугольник 33"/>
          <p:cNvSpPr/>
          <p:nvPr/>
        </p:nvSpPr>
        <p:spPr>
          <a:xfrm>
            <a:off x="7143768" y="1857364"/>
            <a:ext cx="571504" cy="857256"/>
          </a:xfrm>
          <a:prstGeom prst="rect">
            <a:avLst/>
          </a:prstGeom>
          <a:blipFill>
            <a:blip r:embed="rId4"/>
            <a:tile tx="0" ty="0" sx="100000" sy="100000" flip="none" algn="tl"/>
          </a:blipFill>
          <a:ln>
            <a:gradFill>
              <a:gsLst>
                <a:gs pos="0">
                  <a:srgbClr val="D6B19C"/>
                </a:gs>
                <a:gs pos="30000">
                  <a:srgbClr val="D49E6C"/>
                </a:gs>
                <a:gs pos="70000">
                  <a:srgbClr val="A65528"/>
                </a:gs>
                <a:gs pos="100000">
                  <a:srgbClr val="663012"/>
                </a:gs>
              </a:gsLst>
              <a:lin ang="5400000" scaled="0"/>
            </a:gradFill>
          </a:ln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Прямоугольник 34"/>
          <p:cNvSpPr/>
          <p:nvPr/>
        </p:nvSpPr>
        <p:spPr>
          <a:xfrm>
            <a:off x="7929586" y="2071678"/>
            <a:ext cx="142876" cy="223838"/>
          </a:xfrm>
          <a:prstGeom prst="rect">
            <a:avLst/>
          </a:prstGeom>
          <a:blipFill>
            <a:blip r:embed="rId4"/>
            <a:tile tx="0" ty="0" sx="100000" sy="100000" flip="none" algn="tl"/>
          </a:blipFill>
          <a:ln>
            <a:gradFill>
              <a:gsLst>
                <a:gs pos="0">
                  <a:srgbClr val="D6B19C"/>
                </a:gs>
                <a:gs pos="30000">
                  <a:srgbClr val="D49E6C"/>
                </a:gs>
                <a:gs pos="70000">
                  <a:srgbClr val="A65528"/>
                </a:gs>
                <a:gs pos="100000">
                  <a:srgbClr val="663012"/>
                </a:gs>
              </a:gsLst>
              <a:lin ang="5400000" scaled="0"/>
            </a:gradFill>
          </a:ln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Text Box 79"/>
          <p:cNvSpPr txBox="1">
            <a:spLocks noChangeArrowheads="1"/>
          </p:cNvSpPr>
          <p:nvPr/>
        </p:nvSpPr>
        <p:spPr bwMode="auto">
          <a:xfrm>
            <a:off x="6143636" y="4572008"/>
            <a:ext cx="3540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t" anchorCtr="0" compatLnSpc="1">
            <a:prstTxWarp prst="textNoShape">
              <a:avLst/>
            </a:prstTxWarp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normalizeH="0" baseline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</a:rPr>
              <a:t>1</a:t>
            </a:r>
            <a:endParaRPr kumimoji="0" lang="ru-RU" sz="1800" b="1" i="0" u="none" strike="noStrike" normalizeH="0" baseline="0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 pitchFamily="34" charset="0"/>
            </a:endParaRPr>
          </a:p>
        </p:txBody>
      </p:sp>
      <p:sp>
        <p:nvSpPr>
          <p:cNvPr id="37" name="Text Box 79"/>
          <p:cNvSpPr txBox="1">
            <a:spLocks noChangeArrowheads="1"/>
          </p:cNvSpPr>
          <p:nvPr/>
        </p:nvSpPr>
        <p:spPr bwMode="auto">
          <a:xfrm>
            <a:off x="5000628" y="4572008"/>
            <a:ext cx="3540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t" anchorCtr="0" compatLnSpc="1">
            <a:prstTxWarp prst="textNoShape">
              <a:avLst/>
            </a:prstTxWarp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normalizeH="0" baseline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</a:rPr>
              <a:t>2</a:t>
            </a:r>
            <a:endParaRPr kumimoji="0" lang="ru-RU" sz="1800" b="1" i="0" u="none" strike="noStrike" normalizeH="0" baseline="0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 pitchFamily="34" charset="0"/>
            </a:endParaRPr>
          </a:p>
        </p:txBody>
      </p:sp>
      <p:sp>
        <p:nvSpPr>
          <p:cNvPr id="38" name="Text Box 79"/>
          <p:cNvSpPr txBox="1">
            <a:spLocks noChangeArrowheads="1"/>
          </p:cNvSpPr>
          <p:nvPr/>
        </p:nvSpPr>
        <p:spPr bwMode="auto">
          <a:xfrm>
            <a:off x="3857620" y="4572008"/>
            <a:ext cx="354012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normalizeH="0" baseline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</a:rPr>
              <a:t>3</a:t>
            </a:r>
            <a:endParaRPr kumimoji="0" lang="ru-RU" sz="1800" b="1" i="0" u="none" strike="noStrike" normalizeH="0" baseline="0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 pitchFamily="34" charset="0"/>
            </a:endParaRPr>
          </a:p>
        </p:txBody>
      </p:sp>
      <p:sp>
        <p:nvSpPr>
          <p:cNvPr id="39" name="Text Box 79"/>
          <p:cNvSpPr txBox="1">
            <a:spLocks noChangeArrowheads="1"/>
          </p:cNvSpPr>
          <p:nvPr/>
        </p:nvSpPr>
        <p:spPr bwMode="auto">
          <a:xfrm>
            <a:off x="2643174" y="4572008"/>
            <a:ext cx="3540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t" anchorCtr="0" compatLnSpc="1">
            <a:prstTxWarp prst="textNoShape">
              <a:avLst/>
            </a:prstTxWarp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normalizeH="0" baseline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</a:rPr>
              <a:t>4</a:t>
            </a:r>
            <a:endParaRPr kumimoji="0" lang="ru-RU" sz="1800" b="1" i="0" u="none" strike="noStrike" normalizeH="0" baseline="0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 pitchFamily="34" charset="0"/>
            </a:endParaRPr>
          </a:p>
        </p:txBody>
      </p:sp>
      <p:sp>
        <p:nvSpPr>
          <p:cNvPr id="40" name="Text Box 79"/>
          <p:cNvSpPr txBox="1">
            <a:spLocks noChangeArrowheads="1"/>
          </p:cNvSpPr>
          <p:nvPr/>
        </p:nvSpPr>
        <p:spPr bwMode="auto">
          <a:xfrm>
            <a:off x="6786578" y="3929066"/>
            <a:ext cx="3540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t" anchorCtr="0" compatLnSpc="1">
            <a:prstTxWarp prst="textNoShape">
              <a:avLst/>
            </a:prstTxWarp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normalizeH="0" baseline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</a:rPr>
              <a:t>1</a:t>
            </a:r>
            <a:endParaRPr kumimoji="0" lang="ru-RU" sz="1800" b="1" i="0" u="none" strike="noStrike" normalizeH="0" baseline="0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 pitchFamily="34" charset="0"/>
            </a:endParaRPr>
          </a:p>
        </p:txBody>
      </p:sp>
      <p:sp>
        <p:nvSpPr>
          <p:cNvPr id="41" name="Text Box 79"/>
          <p:cNvSpPr txBox="1">
            <a:spLocks noChangeArrowheads="1"/>
          </p:cNvSpPr>
          <p:nvPr/>
        </p:nvSpPr>
        <p:spPr bwMode="auto">
          <a:xfrm>
            <a:off x="6786578" y="3429000"/>
            <a:ext cx="3540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t" anchorCtr="0" compatLnSpc="1">
            <a:prstTxWarp prst="textNoShape">
              <a:avLst/>
            </a:prstTxWarp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normalizeH="0" baseline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</a:rPr>
              <a:t>2</a:t>
            </a:r>
            <a:endParaRPr kumimoji="0" lang="ru-RU" sz="1800" b="1" i="0" u="none" strike="noStrike" normalizeH="0" baseline="0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 pitchFamily="34" charset="0"/>
            </a:endParaRPr>
          </a:p>
        </p:txBody>
      </p:sp>
      <p:sp>
        <p:nvSpPr>
          <p:cNvPr id="42" name="Text Box 79"/>
          <p:cNvSpPr txBox="1">
            <a:spLocks noChangeArrowheads="1"/>
          </p:cNvSpPr>
          <p:nvPr/>
        </p:nvSpPr>
        <p:spPr bwMode="auto">
          <a:xfrm>
            <a:off x="6786578" y="2786058"/>
            <a:ext cx="3540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t" anchorCtr="0" compatLnSpc="1">
            <a:prstTxWarp prst="textNoShape">
              <a:avLst/>
            </a:prstTxWarp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normalizeH="0" baseline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</a:rPr>
              <a:t>3</a:t>
            </a:r>
            <a:endParaRPr kumimoji="0" lang="ru-RU" sz="1800" b="1" i="0" u="none" strike="noStrike" normalizeH="0" baseline="0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 pitchFamily="34" charset="0"/>
            </a:endParaRPr>
          </a:p>
        </p:txBody>
      </p:sp>
      <p:sp>
        <p:nvSpPr>
          <p:cNvPr id="43" name="Text Box 79"/>
          <p:cNvSpPr txBox="1">
            <a:spLocks noChangeArrowheads="1"/>
          </p:cNvSpPr>
          <p:nvPr/>
        </p:nvSpPr>
        <p:spPr bwMode="auto">
          <a:xfrm>
            <a:off x="6786578" y="2214554"/>
            <a:ext cx="3540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t" anchorCtr="0" compatLnSpc="1">
            <a:prstTxWarp prst="textNoShape">
              <a:avLst/>
            </a:prstTxWarp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normalizeH="0" baseline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</a:rPr>
              <a:t>4</a:t>
            </a:r>
            <a:endParaRPr kumimoji="0" lang="ru-RU" sz="1800" b="1" i="0" u="none" strike="noStrike" normalizeH="0" baseline="0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 pitchFamily="34" charset="0"/>
            </a:endParaRPr>
          </a:p>
        </p:txBody>
      </p:sp>
      <p:pic>
        <p:nvPicPr>
          <p:cNvPr id="2050" name="Picture 2" descr="Рисунок13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28596" y="500042"/>
            <a:ext cx="1262082" cy="1426481"/>
          </a:xfrm>
          <a:prstGeom prst="rect">
            <a:avLst/>
          </a:prstGeom>
          <a:noFill/>
        </p:spPr>
      </p:pic>
      <p:sp>
        <p:nvSpPr>
          <p:cNvPr id="45" name="Содержимое 4"/>
          <p:cNvSpPr txBox="1">
            <a:spLocks/>
          </p:cNvSpPr>
          <p:nvPr/>
        </p:nvSpPr>
        <p:spPr>
          <a:xfrm>
            <a:off x="500034" y="5286388"/>
            <a:ext cx="8358246" cy="1571612"/>
          </a:xfrm>
          <a:prstGeom prst="rect">
            <a:avLst/>
          </a:prstGeom>
        </p:spPr>
        <p:txBody>
          <a:bodyPr>
            <a:normAutofit fontScale="55000" lnSpcReduction="20000"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265176" lvl="0" indent="-265176" fontAlgn="auto">
              <a:lnSpc>
                <a:spcPct val="150000"/>
              </a:lnSpc>
              <a:spcBef>
                <a:spcPts val="250"/>
              </a:spcBef>
              <a:spcAft>
                <a:spcPts val="0"/>
              </a:spcAft>
              <a:buClr>
                <a:schemeClr val="accent1"/>
              </a:buClr>
              <a:buSzPct val="80000"/>
            </a:pPr>
            <a:r>
              <a:rPr kumimoji="0" lang="ru-RU" sz="2800" b="1" i="0" u="none" strike="noStrike" kern="1200" cap="none" spc="50" normalizeH="0" baseline="0" noProof="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(1, 1);(2, 1); (3, 1); (4, 1) </a:t>
            </a:r>
            <a:r>
              <a:rPr lang="ru-RU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– гимнастика для пальцев</a:t>
            </a:r>
            <a:endParaRPr kumimoji="0" lang="ru-RU" sz="2800" b="1" i="0" u="none" strike="noStrike" kern="1200" cap="none" spc="50" normalizeH="0" baseline="0" noProof="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  <a:p>
            <a:pPr marL="265176" lvl="0" indent="-265176" fontAlgn="auto">
              <a:lnSpc>
                <a:spcPct val="150000"/>
              </a:lnSpc>
              <a:spcBef>
                <a:spcPts val="250"/>
              </a:spcBef>
              <a:spcAft>
                <a:spcPts val="0"/>
              </a:spcAft>
              <a:buClr>
                <a:schemeClr val="accent1"/>
              </a:buClr>
              <a:buSzPct val="80000"/>
            </a:pPr>
            <a:r>
              <a:rPr kumimoji="0" lang="ru-RU" sz="2800" b="1" i="0" u="none" strike="noStrike" kern="1200" cap="none" spc="50" normalizeH="0" baseline="0" noProof="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(1, 2);(2, 2); (3; 2); (4, 2) – гимнастика для глаз</a:t>
            </a:r>
          </a:p>
          <a:p>
            <a:pPr marL="265176" marR="0" lvl="0" indent="-265176" algn="l" defTabSz="914400" rtl="0" eaLnBrk="1" fontAlgn="auto" latinLnBrk="0" hangingPunct="1">
              <a:lnSpc>
                <a:spcPct val="150000"/>
              </a:lnSpc>
              <a:spcBef>
                <a:spcPts val="2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kumimoji="0" lang="ru-RU" sz="2800" b="1" i="0" u="none" strike="noStrike" kern="1200" cap="none" spc="50" normalizeH="0" baseline="0" noProof="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(1, 3);(2, 3); (3, 3); (4, 3) – гимнастика для плечевого пояса</a:t>
            </a:r>
          </a:p>
          <a:p>
            <a:pPr marL="265176" marR="0" lvl="0" indent="-265176" algn="l" defTabSz="914400" rtl="0" eaLnBrk="1" fontAlgn="auto" latinLnBrk="0" hangingPunct="1">
              <a:lnSpc>
                <a:spcPct val="150000"/>
              </a:lnSpc>
              <a:spcBef>
                <a:spcPts val="2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lang="ru-RU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(1, 4); (2,4); (3, 4); (4, 4) – круговые движения головы</a:t>
            </a:r>
            <a:endParaRPr kumimoji="0" lang="ru-RU" sz="2800" b="1" i="0" u="none" strike="noStrike" kern="1200" cap="none" spc="50" normalizeH="0" baseline="0" noProof="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  <a:p>
            <a:pPr marL="265176" marR="0" lvl="0" indent="-265176" algn="l" defTabSz="914400" rtl="0" eaLnBrk="1" fontAlgn="auto" latinLnBrk="0" hangingPunct="1">
              <a:lnSpc>
                <a:spcPct val="150000"/>
              </a:lnSpc>
              <a:spcBef>
                <a:spcPts val="2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endParaRPr kumimoji="0" lang="ru-RU" sz="2800" b="1" i="0" u="none" strike="noStrike" kern="1200" cap="none" spc="50" normalizeH="0" baseline="0" noProof="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45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8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4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6589" name="Group 29"/>
          <p:cNvGraphicFramePr>
            <a:graphicFrameLocks noGrp="1"/>
          </p:cNvGraphicFramePr>
          <p:nvPr/>
        </p:nvGraphicFramePr>
        <p:xfrm>
          <a:off x="428596" y="4357694"/>
          <a:ext cx="8286810" cy="913914"/>
        </p:xfrm>
        <a:graphic>
          <a:graphicData uri="http://schemas.openxmlformats.org/drawingml/2006/table">
            <a:tbl>
              <a:tblPr/>
              <a:tblGrid>
                <a:gridCol w="1381135"/>
                <a:gridCol w="1381135"/>
                <a:gridCol w="1381135"/>
                <a:gridCol w="1381135"/>
                <a:gridCol w="1381135"/>
                <a:gridCol w="1381135"/>
              </a:tblGrid>
              <a:tr h="50006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all" spc="0" normalizeH="0" baseline="0" dirty="0" smtClean="0">
                          <a:ln w="9000" cmpd="sng">
                            <a:solidFill>
                              <a:schemeClr val="accent4">
                                <a:shade val="50000"/>
                                <a:satMod val="120000"/>
                              </a:schemeClr>
                            </a:solidFill>
                            <a:prstDash val="solid"/>
                          </a:ln>
                          <a:gradFill>
                            <a:gsLst>
                              <a:gs pos="0">
                                <a:schemeClr val="accent4">
                                  <a:shade val="20000"/>
                                  <a:satMod val="245000"/>
                                </a:schemeClr>
                              </a:gs>
                              <a:gs pos="43000">
                                <a:schemeClr val="accent4">
                                  <a:satMod val="255000"/>
                                </a:schemeClr>
                              </a:gs>
                              <a:gs pos="48000">
                                <a:schemeClr val="accent4">
                                  <a:shade val="85000"/>
                                  <a:satMod val="255000"/>
                                </a:schemeClr>
                              </a:gs>
                              <a:gs pos="100000">
                                <a:schemeClr val="accent4">
                                  <a:shade val="20000"/>
                                  <a:satMod val="24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reflection blurRad="12700" stA="28000" endPos="45000" dist="1000" dir="5400000" sy="-100000" algn="bl" rotWithShape="0"/>
                          </a:effectLst>
                          <a:latin typeface="Arial" pitchFamily="34" charset="0"/>
                        </a:rPr>
                        <a:t>(2,4)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all" spc="0" normalizeH="0" baseline="0" dirty="0" smtClean="0">
                          <a:ln w="9000" cmpd="sng">
                            <a:solidFill>
                              <a:schemeClr val="accent4">
                                <a:shade val="50000"/>
                                <a:satMod val="120000"/>
                              </a:schemeClr>
                            </a:solidFill>
                            <a:prstDash val="solid"/>
                          </a:ln>
                          <a:gradFill>
                            <a:gsLst>
                              <a:gs pos="0">
                                <a:schemeClr val="accent4">
                                  <a:shade val="20000"/>
                                  <a:satMod val="245000"/>
                                </a:schemeClr>
                              </a:gs>
                              <a:gs pos="43000">
                                <a:schemeClr val="accent4">
                                  <a:satMod val="255000"/>
                                </a:schemeClr>
                              </a:gs>
                              <a:gs pos="48000">
                                <a:schemeClr val="accent4">
                                  <a:shade val="85000"/>
                                  <a:satMod val="255000"/>
                                </a:schemeClr>
                              </a:gs>
                              <a:gs pos="100000">
                                <a:schemeClr val="accent4">
                                  <a:shade val="20000"/>
                                  <a:satMod val="24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reflection blurRad="12700" stA="28000" endPos="45000" dist="1000" dir="5400000" sy="-100000" algn="bl" rotWithShape="0"/>
                          </a:effectLst>
                          <a:latin typeface="Arial" pitchFamily="34" charset="0"/>
                        </a:rPr>
                        <a:t>(3,2)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all" spc="0" normalizeH="0" baseline="0" dirty="0" smtClean="0">
                          <a:ln w="9000" cmpd="sng">
                            <a:solidFill>
                              <a:schemeClr val="accent4">
                                <a:shade val="50000"/>
                                <a:satMod val="120000"/>
                              </a:schemeClr>
                            </a:solidFill>
                            <a:prstDash val="solid"/>
                          </a:ln>
                          <a:gradFill>
                            <a:gsLst>
                              <a:gs pos="0">
                                <a:schemeClr val="accent4">
                                  <a:shade val="20000"/>
                                  <a:satMod val="245000"/>
                                </a:schemeClr>
                              </a:gs>
                              <a:gs pos="43000">
                                <a:schemeClr val="accent4">
                                  <a:satMod val="255000"/>
                                </a:schemeClr>
                              </a:gs>
                              <a:gs pos="48000">
                                <a:schemeClr val="accent4">
                                  <a:shade val="85000"/>
                                  <a:satMod val="255000"/>
                                </a:schemeClr>
                              </a:gs>
                              <a:gs pos="100000">
                                <a:schemeClr val="accent4">
                                  <a:shade val="20000"/>
                                  <a:satMod val="24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reflection blurRad="12700" stA="28000" endPos="45000" dist="1000" dir="5400000" sy="-100000" algn="bl" rotWithShape="0"/>
                          </a:effectLst>
                          <a:latin typeface="Arial" pitchFamily="34" charset="0"/>
                        </a:rPr>
                        <a:t>(1,3)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all" spc="0" normalizeH="0" baseline="0" dirty="0" smtClean="0">
                          <a:ln w="9000" cmpd="sng">
                            <a:solidFill>
                              <a:schemeClr val="accent4">
                                <a:shade val="50000"/>
                                <a:satMod val="120000"/>
                              </a:schemeClr>
                            </a:solidFill>
                            <a:prstDash val="solid"/>
                          </a:ln>
                          <a:gradFill>
                            <a:gsLst>
                              <a:gs pos="0">
                                <a:schemeClr val="accent4">
                                  <a:shade val="20000"/>
                                  <a:satMod val="245000"/>
                                </a:schemeClr>
                              </a:gs>
                              <a:gs pos="43000">
                                <a:schemeClr val="accent4">
                                  <a:satMod val="255000"/>
                                </a:schemeClr>
                              </a:gs>
                              <a:gs pos="48000">
                                <a:schemeClr val="accent4">
                                  <a:shade val="85000"/>
                                  <a:satMod val="255000"/>
                                </a:schemeClr>
                              </a:gs>
                              <a:gs pos="100000">
                                <a:schemeClr val="accent4">
                                  <a:shade val="20000"/>
                                  <a:satMod val="24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reflection blurRad="12700" stA="28000" endPos="45000" dist="1000" dir="5400000" sy="-100000" algn="bl" rotWithShape="0"/>
                          </a:effectLst>
                          <a:latin typeface="Arial" pitchFamily="34" charset="0"/>
                        </a:rPr>
                        <a:t>(3,4)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all" spc="0" normalizeH="0" baseline="0" dirty="0" smtClean="0">
                          <a:ln w="9000" cmpd="sng">
                            <a:solidFill>
                              <a:schemeClr val="accent4">
                                <a:shade val="50000"/>
                                <a:satMod val="120000"/>
                              </a:schemeClr>
                            </a:solidFill>
                            <a:prstDash val="solid"/>
                          </a:ln>
                          <a:gradFill>
                            <a:gsLst>
                              <a:gs pos="0">
                                <a:schemeClr val="accent4">
                                  <a:shade val="20000"/>
                                  <a:satMod val="245000"/>
                                </a:schemeClr>
                              </a:gs>
                              <a:gs pos="43000">
                                <a:schemeClr val="accent4">
                                  <a:satMod val="255000"/>
                                </a:schemeClr>
                              </a:gs>
                              <a:gs pos="48000">
                                <a:schemeClr val="accent4">
                                  <a:shade val="85000"/>
                                  <a:satMod val="255000"/>
                                </a:schemeClr>
                              </a:gs>
                              <a:gs pos="100000">
                                <a:schemeClr val="accent4">
                                  <a:shade val="20000"/>
                                  <a:satMod val="24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reflection blurRad="12700" stA="28000" endPos="45000" dist="1000" dir="5400000" sy="-100000" algn="bl" rotWithShape="0"/>
                          </a:effectLst>
                          <a:latin typeface="Arial" pitchFamily="34" charset="0"/>
                        </a:rPr>
                        <a:t>(1,1)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all" spc="0" normalizeH="0" baseline="0" dirty="0" smtClean="0">
                          <a:ln w="9000" cmpd="sng">
                            <a:solidFill>
                              <a:schemeClr val="accent4">
                                <a:shade val="50000"/>
                                <a:satMod val="120000"/>
                              </a:schemeClr>
                            </a:solidFill>
                            <a:prstDash val="solid"/>
                          </a:ln>
                          <a:gradFill>
                            <a:gsLst>
                              <a:gs pos="0">
                                <a:schemeClr val="accent4">
                                  <a:shade val="20000"/>
                                  <a:satMod val="245000"/>
                                </a:schemeClr>
                              </a:gs>
                              <a:gs pos="43000">
                                <a:schemeClr val="accent4">
                                  <a:satMod val="255000"/>
                                </a:schemeClr>
                              </a:gs>
                              <a:gs pos="48000">
                                <a:schemeClr val="accent4">
                                  <a:shade val="85000"/>
                                  <a:satMod val="255000"/>
                                </a:schemeClr>
                              </a:gs>
                              <a:gs pos="100000">
                                <a:schemeClr val="accent4">
                                  <a:shade val="20000"/>
                                  <a:satMod val="24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reflection blurRad="12700" stA="28000" endPos="45000" dist="1000" dir="5400000" sy="-100000" algn="bl" rotWithShape="0"/>
                          </a:effectLst>
                          <a:latin typeface="Arial" pitchFamily="34" charset="0"/>
                        </a:rPr>
                        <a:t>(3,1)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1384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66639" name="Text Box 79"/>
          <p:cNvSpPr txBox="1">
            <a:spLocks noChangeArrowheads="1"/>
          </p:cNvSpPr>
          <p:nvPr/>
        </p:nvSpPr>
        <p:spPr bwMode="auto">
          <a:xfrm>
            <a:off x="1928794" y="3786190"/>
            <a:ext cx="3540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t" anchorCtr="0" compatLnSpc="1">
            <a:prstTxWarp prst="textNoShape">
              <a:avLst/>
            </a:prstTxWarp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normalizeH="0" baseline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</a:rPr>
              <a:t>1</a:t>
            </a:r>
            <a:endParaRPr kumimoji="0" lang="ru-RU" sz="1800" b="1" i="0" u="none" strike="noStrike" normalizeH="0" baseline="0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 pitchFamily="34" charset="0"/>
            </a:endParaRPr>
          </a:p>
        </p:txBody>
      </p:sp>
      <p:sp>
        <p:nvSpPr>
          <p:cNvPr id="66640" name="Text Box 80"/>
          <p:cNvSpPr txBox="1">
            <a:spLocks noChangeArrowheads="1"/>
          </p:cNvSpPr>
          <p:nvPr/>
        </p:nvSpPr>
        <p:spPr bwMode="auto">
          <a:xfrm>
            <a:off x="4357686" y="3786190"/>
            <a:ext cx="3540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t" anchorCtr="0" compatLnSpc="1">
            <a:prstTxWarp prst="textNoShape">
              <a:avLst/>
            </a:prstTxWarp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normalizeH="0" baseline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</a:rPr>
              <a:t>2</a:t>
            </a:r>
            <a:endParaRPr kumimoji="0" lang="ru-RU" sz="1800" b="1" i="0" u="none" strike="noStrike" normalizeH="0" baseline="0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 pitchFamily="34" charset="0"/>
            </a:endParaRPr>
          </a:p>
        </p:txBody>
      </p:sp>
      <p:sp>
        <p:nvSpPr>
          <p:cNvPr id="66641" name="Text Box 81"/>
          <p:cNvSpPr txBox="1">
            <a:spLocks noChangeArrowheads="1"/>
          </p:cNvSpPr>
          <p:nvPr/>
        </p:nvSpPr>
        <p:spPr bwMode="auto">
          <a:xfrm>
            <a:off x="6786578" y="3786190"/>
            <a:ext cx="3540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t" anchorCtr="0" compatLnSpc="1">
            <a:prstTxWarp prst="textNoShape">
              <a:avLst/>
            </a:prstTxWarp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normalizeH="0" baseline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</a:rPr>
              <a:t>3</a:t>
            </a:r>
            <a:endParaRPr kumimoji="0" lang="ru-RU" sz="1800" b="1" i="0" u="none" strike="noStrike" normalizeH="0" baseline="0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 pitchFamily="34" charset="0"/>
            </a:endParaRPr>
          </a:p>
        </p:txBody>
      </p:sp>
      <p:sp>
        <p:nvSpPr>
          <p:cNvPr id="66642" name="Text Box 82"/>
          <p:cNvSpPr txBox="1">
            <a:spLocks noChangeArrowheads="1"/>
          </p:cNvSpPr>
          <p:nvPr/>
        </p:nvSpPr>
        <p:spPr bwMode="auto">
          <a:xfrm>
            <a:off x="500034" y="3286124"/>
            <a:ext cx="325437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t" anchorCtr="0" compatLnSpc="1">
            <a:prstTxWarp prst="textNoShape">
              <a:avLst/>
            </a:prstTxWarp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normalizeH="0" baseline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</a:rPr>
              <a:t>1</a:t>
            </a:r>
            <a:endParaRPr kumimoji="0" lang="ru-RU" sz="1800" b="1" i="0" u="none" strike="noStrike" normalizeH="0" baseline="0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 pitchFamily="34" charset="0"/>
            </a:endParaRPr>
          </a:p>
        </p:txBody>
      </p:sp>
      <p:sp>
        <p:nvSpPr>
          <p:cNvPr id="66644" name="Text Box 84"/>
          <p:cNvSpPr txBox="1">
            <a:spLocks noChangeArrowheads="1"/>
          </p:cNvSpPr>
          <p:nvPr/>
        </p:nvSpPr>
        <p:spPr bwMode="auto">
          <a:xfrm>
            <a:off x="500034" y="2857496"/>
            <a:ext cx="325437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t" anchorCtr="0" compatLnSpc="1">
            <a:prstTxWarp prst="textNoShape">
              <a:avLst/>
            </a:prstTxWarp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normalizeH="0" baseline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</a:rPr>
              <a:t>2</a:t>
            </a:r>
            <a:endParaRPr kumimoji="0" lang="ru-RU" sz="1800" b="1" i="0" u="none" strike="noStrike" normalizeH="0" baseline="0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 pitchFamily="34" charset="0"/>
            </a:endParaRPr>
          </a:p>
        </p:txBody>
      </p:sp>
      <p:sp>
        <p:nvSpPr>
          <p:cNvPr id="66646" name="Text Box 86"/>
          <p:cNvSpPr txBox="1">
            <a:spLocks noChangeArrowheads="1"/>
          </p:cNvSpPr>
          <p:nvPr/>
        </p:nvSpPr>
        <p:spPr bwMode="auto">
          <a:xfrm>
            <a:off x="500034" y="2428868"/>
            <a:ext cx="325437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t" anchorCtr="0" compatLnSpc="1">
            <a:prstTxWarp prst="textNoShape">
              <a:avLst/>
            </a:prstTxWarp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normalizeH="0" baseline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</a:rPr>
              <a:t>3</a:t>
            </a:r>
            <a:endParaRPr kumimoji="0" lang="ru-RU" sz="1800" b="1" i="0" u="none" strike="noStrike" normalizeH="0" baseline="0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 pitchFamily="34" charset="0"/>
            </a:endParaRPr>
          </a:p>
        </p:txBody>
      </p:sp>
      <p:sp>
        <p:nvSpPr>
          <p:cNvPr id="66647" name="Text Box 87"/>
          <p:cNvSpPr txBox="1">
            <a:spLocks noChangeArrowheads="1"/>
          </p:cNvSpPr>
          <p:nvPr/>
        </p:nvSpPr>
        <p:spPr bwMode="auto">
          <a:xfrm>
            <a:off x="500034" y="2000240"/>
            <a:ext cx="325437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t" anchorCtr="0" compatLnSpc="1">
            <a:prstTxWarp prst="textNoShape">
              <a:avLst/>
            </a:prstTxWarp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normalizeH="0" baseline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</a:rPr>
              <a:t>4</a:t>
            </a:r>
            <a:endParaRPr kumimoji="0" lang="ru-RU" sz="1800" b="1" i="0" u="none" strike="noStrike" normalizeH="0" baseline="0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 pitchFamily="34" charset="0"/>
            </a:endParaRPr>
          </a:p>
        </p:txBody>
      </p:sp>
      <p:sp>
        <p:nvSpPr>
          <p:cNvPr id="66648" name="Text Box 88"/>
          <p:cNvSpPr txBox="1">
            <a:spLocks noChangeArrowheads="1"/>
          </p:cNvSpPr>
          <p:nvPr/>
        </p:nvSpPr>
        <p:spPr bwMode="auto">
          <a:xfrm>
            <a:off x="500034" y="1571612"/>
            <a:ext cx="325437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t" anchorCtr="0" compatLnSpc="1">
            <a:prstTxWarp prst="textNoShape">
              <a:avLst/>
            </a:prstTxWarp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normalizeH="0" baseline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</a:rPr>
              <a:t>5</a:t>
            </a:r>
            <a:endParaRPr kumimoji="0" lang="ru-RU" sz="1800" b="1" i="0" u="none" strike="noStrike" normalizeH="0" baseline="0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 pitchFamily="34" charset="0"/>
            </a:endParaRPr>
          </a:p>
        </p:txBody>
      </p:sp>
      <p:sp>
        <p:nvSpPr>
          <p:cNvPr id="38" name="Заголовок 3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9" name="Rectangle 78"/>
          <p:cNvSpPr txBox="1">
            <a:spLocks noChangeArrowheads="1"/>
          </p:cNvSpPr>
          <p:nvPr/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cap="none" spc="0" normalizeH="0" baseline="0" noProof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Arial" pitchFamily="34" charset="0"/>
                <a:ea typeface="+mj-ea"/>
                <a:cs typeface="+mj-cs"/>
              </a:rPr>
              <a:t>Прочитай пословицу</a:t>
            </a:r>
            <a:endParaRPr kumimoji="0" lang="ru-RU" sz="4400" b="1" i="0" u="none" strike="noStrike" kern="1200" cap="none" spc="0" normalizeH="0" baseline="0" noProof="0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uLnTx/>
              <a:uFillTx/>
              <a:latin typeface="Arial" pitchFamily="34" charset="0"/>
              <a:ea typeface="+mj-ea"/>
              <a:cs typeface="+mj-cs"/>
            </a:endParaRPr>
          </a:p>
        </p:txBody>
      </p:sp>
      <p:grpSp>
        <p:nvGrpSpPr>
          <p:cNvPr id="40" name="Group 52"/>
          <p:cNvGrpSpPr>
            <a:grpSpLocks noGrp="1" noRot="1"/>
          </p:cNvGrpSpPr>
          <p:nvPr>
            <p:ph idx="1"/>
          </p:nvPr>
        </p:nvGrpSpPr>
        <p:grpSpPr bwMode="auto">
          <a:xfrm>
            <a:off x="928662" y="1571612"/>
            <a:ext cx="7175500" cy="2152650"/>
            <a:chOff x="960" y="880"/>
            <a:chExt cx="3840" cy="2560"/>
          </a:xfrm>
        </p:grpSpPr>
        <p:sp>
          <p:nvSpPr>
            <p:cNvPr id="41" name="Rectangle 53"/>
            <p:cNvSpPr>
              <a:spLocks noChangeArrowheads="1"/>
            </p:cNvSpPr>
            <p:nvPr/>
          </p:nvSpPr>
          <p:spPr bwMode="auto">
            <a:xfrm>
              <a:off x="3520" y="2928"/>
              <a:ext cx="1280" cy="512"/>
            </a:xfrm>
            <a:prstGeom prst="rect">
              <a:avLst/>
            </a:prstGeom>
            <a:ln w="9525">
              <a:noFill/>
              <a:miter lim="800000"/>
              <a:headEnd/>
              <a:tailEnd/>
            </a:ln>
            <a:effectLst/>
          </p:spPr>
          <p:style>
            <a:lnRef idx="0">
              <a:scrgbClr r="0" g="0" b="0"/>
            </a:lnRef>
            <a:fillRef idx="1002">
              <a:schemeClr val="lt1"/>
            </a:fillRef>
            <a:effectRef idx="0">
              <a:scrgbClr r="0" g="0" b="0"/>
            </a:effectRef>
            <a:fontRef idx="major"/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hlinkClick r:id="rId2" action="ppaction://hlinksldjump"/>
                </a:rPr>
                <a:t>портит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42" name="Rectangle 54"/>
            <p:cNvSpPr>
              <a:spLocks noChangeArrowheads="1"/>
            </p:cNvSpPr>
            <p:nvPr/>
          </p:nvSpPr>
          <p:spPr bwMode="auto">
            <a:xfrm>
              <a:off x="2240" y="2928"/>
              <a:ext cx="1280" cy="512"/>
            </a:xfrm>
            <a:prstGeom prst="rect">
              <a:avLst/>
            </a:prstGeom>
            <a:ln w="9525">
              <a:noFill/>
              <a:miter lim="800000"/>
              <a:headEnd/>
              <a:tailEnd/>
            </a:ln>
            <a:effectLst/>
          </p:spPr>
          <p:style>
            <a:lnRef idx="0">
              <a:scrgbClr r="0" g="0" b="0"/>
            </a:lnRef>
            <a:fillRef idx="1002">
              <a:schemeClr val="lt1"/>
            </a:fillRef>
            <a:effectRef idx="0">
              <a:scrgbClr r="0" g="0" b="0"/>
            </a:effectRef>
            <a:fontRef idx="major"/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hlinkClick r:id="rId2" action="ppaction://hlinksldjump"/>
                </a:rPr>
                <a:t>но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43" name="Rectangle 55"/>
            <p:cNvSpPr>
              <a:spLocks noChangeArrowheads="1"/>
            </p:cNvSpPr>
            <p:nvPr/>
          </p:nvSpPr>
          <p:spPr bwMode="auto">
            <a:xfrm>
              <a:off x="960" y="2928"/>
              <a:ext cx="1280" cy="512"/>
            </a:xfrm>
            <a:prstGeom prst="rect">
              <a:avLst/>
            </a:prstGeom>
            <a:ln w="9525">
              <a:noFill/>
              <a:miter lim="800000"/>
              <a:headEnd/>
              <a:tailEnd/>
            </a:ln>
            <a:effectLst/>
          </p:spPr>
          <p:style>
            <a:lnRef idx="0">
              <a:scrgbClr r="0" g="0" b="0"/>
            </a:lnRef>
            <a:fillRef idx="1002">
              <a:schemeClr val="lt1"/>
            </a:fillRef>
            <a:effectRef idx="0">
              <a:scrgbClr r="0" g="0" b="0"/>
            </a:effectRef>
            <a:fontRef idx="major"/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hlinkClick r:id="rId2" action="ppaction://hlinksldjump"/>
                </a:rPr>
                <a:t>лень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44" name="Rectangle 56"/>
            <p:cNvSpPr>
              <a:spLocks noChangeArrowheads="1"/>
            </p:cNvSpPr>
            <p:nvPr/>
          </p:nvSpPr>
          <p:spPr bwMode="auto">
            <a:xfrm>
              <a:off x="3520" y="2416"/>
              <a:ext cx="1280" cy="512"/>
            </a:xfrm>
            <a:prstGeom prst="rect">
              <a:avLst/>
            </a:prstGeom>
            <a:ln w="9525">
              <a:noFill/>
              <a:miter lim="800000"/>
              <a:headEnd/>
              <a:tailEnd/>
            </a:ln>
            <a:effectLst/>
          </p:spPr>
          <p:style>
            <a:lnRef idx="0">
              <a:scrgbClr r="0" g="0" b="0"/>
            </a:lnRef>
            <a:fillRef idx="1002">
              <a:schemeClr val="lt1"/>
            </a:fillRef>
            <a:effectRef idx="0">
              <a:scrgbClr r="0" g="0" b="0"/>
            </a:effectRef>
            <a:fontRef idx="major"/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hlinkClick r:id="rId3" action="ppaction://hlinksldjump"/>
                </a:rPr>
                <a:t>человека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45" name="Rectangle 57"/>
            <p:cNvSpPr>
              <a:spLocks noChangeArrowheads="1"/>
            </p:cNvSpPr>
            <p:nvPr/>
          </p:nvSpPr>
          <p:spPr bwMode="auto">
            <a:xfrm>
              <a:off x="2240" y="2416"/>
              <a:ext cx="1280" cy="512"/>
            </a:xfrm>
            <a:prstGeom prst="rect">
              <a:avLst/>
            </a:prstGeom>
            <a:ln w="9525">
              <a:noFill/>
              <a:miter lim="800000"/>
              <a:headEnd/>
              <a:tailEnd/>
            </a:ln>
            <a:effectLst/>
          </p:spPr>
          <p:style>
            <a:lnRef idx="0">
              <a:scrgbClr r="0" g="0" b="0"/>
            </a:lnRef>
            <a:fillRef idx="1002">
              <a:schemeClr val="lt1"/>
            </a:fillRef>
            <a:effectRef idx="0">
              <a:scrgbClr r="0" g="0" b="0"/>
            </a:effectRef>
            <a:fontRef idx="major"/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hlinkClick r:id="rId2" action="ppaction://hlinksldjump"/>
                </a:rPr>
                <a:t>доводит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46" name="Rectangle 58"/>
            <p:cNvSpPr>
              <a:spLocks noChangeArrowheads="1"/>
            </p:cNvSpPr>
            <p:nvPr/>
          </p:nvSpPr>
          <p:spPr bwMode="auto">
            <a:xfrm>
              <a:off x="960" y="2416"/>
              <a:ext cx="1280" cy="512"/>
            </a:xfrm>
            <a:prstGeom prst="rect">
              <a:avLst/>
            </a:prstGeom>
            <a:ln w="9525">
              <a:noFill/>
              <a:miter lim="800000"/>
              <a:headEnd/>
              <a:tailEnd/>
            </a:ln>
            <a:effectLst/>
          </p:spPr>
          <p:style>
            <a:lnRef idx="0">
              <a:scrgbClr r="0" g="0" b="0"/>
            </a:lnRef>
            <a:fillRef idx="1002">
              <a:schemeClr val="lt1"/>
            </a:fillRef>
            <a:effectRef idx="0">
              <a:scrgbClr r="0" g="0" b="0"/>
            </a:effectRef>
            <a:fontRef idx="major"/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hlinkClick r:id="rId2" action="ppaction://hlinksldjump"/>
                </a:rPr>
                <a:t>добра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47" name="Rectangle 59"/>
            <p:cNvSpPr>
              <a:spLocks noChangeArrowheads="1"/>
            </p:cNvSpPr>
            <p:nvPr/>
          </p:nvSpPr>
          <p:spPr bwMode="auto">
            <a:xfrm>
              <a:off x="3520" y="1904"/>
              <a:ext cx="1280" cy="512"/>
            </a:xfrm>
            <a:prstGeom prst="rect">
              <a:avLst/>
            </a:prstGeom>
            <a:ln w="9525">
              <a:noFill/>
              <a:miter lim="800000"/>
              <a:headEnd/>
              <a:tailEnd/>
            </a:ln>
            <a:effectLst/>
          </p:spPr>
          <p:style>
            <a:lnRef idx="0">
              <a:scrgbClr r="0" g="0" b="0"/>
            </a:lnRef>
            <a:fillRef idx="1002">
              <a:schemeClr val="lt1"/>
            </a:fillRef>
            <a:effectRef idx="0">
              <a:scrgbClr r="0" g="0" b="0"/>
            </a:effectRef>
            <a:fontRef idx="major"/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hlinkClick r:id="rId2" action="ppaction://hlinksldjump"/>
                </a:rPr>
                <a:t>перетрут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48" name="Rectangle 60"/>
            <p:cNvSpPr>
              <a:spLocks noChangeArrowheads="1"/>
            </p:cNvSpPr>
            <p:nvPr/>
          </p:nvSpPr>
          <p:spPr bwMode="auto">
            <a:xfrm>
              <a:off x="2240" y="1904"/>
              <a:ext cx="1280" cy="512"/>
            </a:xfrm>
            <a:prstGeom prst="rect">
              <a:avLst/>
            </a:prstGeom>
            <a:ln w="9525">
              <a:noFill/>
              <a:miter lim="800000"/>
              <a:headEnd/>
              <a:tailEnd/>
            </a:ln>
            <a:effectLst/>
          </p:spPr>
          <p:style>
            <a:lnRef idx="0">
              <a:scrgbClr r="0" g="0" b="0"/>
            </a:lnRef>
            <a:fillRef idx="1002">
              <a:schemeClr val="lt1"/>
            </a:fillRef>
            <a:effectRef idx="0">
              <a:scrgbClr r="0" g="0" b="0"/>
            </a:effectRef>
            <a:fontRef idx="major"/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hlinkClick r:id="rId2" action="ppaction://hlinksldjump"/>
                </a:rPr>
                <a:t>и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49" name="Rectangle 61"/>
            <p:cNvSpPr>
              <a:spLocks noChangeArrowheads="1"/>
            </p:cNvSpPr>
            <p:nvPr/>
          </p:nvSpPr>
          <p:spPr bwMode="auto">
            <a:xfrm>
              <a:off x="960" y="1904"/>
              <a:ext cx="1280" cy="512"/>
            </a:xfrm>
            <a:prstGeom prst="rect">
              <a:avLst/>
            </a:prstGeom>
            <a:ln w="9525">
              <a:noFill/>
              <a:miter lim="800000"/>
              <a:headEnd/>
              <a:tailEnd/>
            </a:ln>
            <a:effectLst/>
          </p:spPr>
          <p:style>
            <a:lnRef idx="0">
              <a:scrgbClr r="0" g="0" b="0"/>
            </a:lnRef>
            <a:fillRef idx="1002">
              <a:schemeClr val="lt1"/>
            </a:fillRef>
            <a:effectRef idx="0">
              <a:scrgbClr r="0" g="0" b="0"/>
            </a:effectRef>
            <a:fontRef idx="major"/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hlinkClick r:id="rId4" action="ppaction://hlinksldjump"/>
                </a:rPr>
                <a:t>кормит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50" name="Rectangle 62"/>
            <p:cNvSpPr>
              <a:spLocks noChangeArrowheads="1"/>
            </p:cNvSpPr>
            <p:nvPr/>
          </p:nvSpPr>
          <p:spPr bwMode="auto">
            <a:xfrm>
              <a:off x="3520" y="1392"/>
              <a:ext cx="1280" cy="512"/>
            </a:xfrm>
            <a:prstGeom prst="rect">
              <a:avLst/>
            </a:prstGeom>
            <a:ln w="9525">
              <a:noFill/>
              <a:miter lim="800000"/>
              <a:headEnd/>
              <a:tailEnd/>
            </a:ln>
            <a:effectLst/>
          </p:spPr>
          <p:style>
            <a:lnRef idx="0">
              <a:scrgbClr r="0" g="0" b="0"/>
            </a:lnRef>
            <a:fillRef idx="1002">
              <a:schemeClr val="lt1"/>
            </a:fillRef>
            <a:effectRef idx="0">
              <a:scrgbClr r="0" g="0" b="0"/>
            </a:effectRef>
            <a:fontRef idx="major"/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hlinkClick r:id="rId2" action="ppaction://hlinksldjump"/>
                </a:rPr>
                <a:t>а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51" name="Rectangle 63"/>
            <p:cNvSpPr>
              <a:spLocks noChangeArrowheads="1"/>
            </p:cNvSpPr>
            <p:nvPr/>
          </p:nvSpPr>
          <p:spPr bwMode="auto">
            <a:xfrm>
              <a:off x="2240" y="1392"/>
              <a:ext cx="1280" cy="512"/>
            </a:xfrm>
            <a:prstGeom prst="rect">
              <a:avLst/>
            </a:prstGeom>
            <a:ln w="9525">
              <a:noFill/>
              <a:miter lim="800000"/>
              <a:headEnd/>
              <a:tailEnd/>
            </a:ln>
            <a:effectLst/>
          </p:spPr>
          <p:style>
            <a:lnRef idx="0">
              <a:scrgbClr r="0" g="0" b="0"/>
            </a:lnRef>
            <a:fillRef idx="1002">
              <a:schemeClr val="lt1"/>
            </a:fillRef>
            <a:effectRef idx="0">
              <a:scrgbClr r="0" g="0" b="0"/>
            </a:effectRef>
            <a:fontRef idx="major"/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hlinkClick r:id="rId5" action="ppaction://hlinksldjump"/>
                </a:rPr>
                <a:t>труд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52" name="Rectangle 64"/>
            <p:cNvSpPr>
              <a:spLocks noChangeArrowheads="1"/>
            </p:cNvSpPr>
            <p:nvPr/>
          </p:nvSpPr>
          <p:spPr bwMode="auto">
            <a:xfrm>
              <a:off x="960" y="1392"/>
              <a:ext cx="1280" cy="512"/>
            </a:xfrm>
            <a:prstGeom prst="rect">
              <a:avLst/>
            </a:prstGeom>
            <a:ln w="9525">
              <a:noFill/>
              <a:miter lim="800000"/>
              <a:headEnd/>
              <a:tailEnd/>
            </a:ln>
            <a:effectLst/>
          </p:spPr>
          <p:style>
            <a:lnRef idx="0">
              <a:scrgbClr r="0" g="0" b="0"/>
            </a:lnRef>
            <a:fillRef idx="1002">
              <a:schemeClr val="lt1"/>
            </a:fillRef>
            <a:effectRef idx="0">
              <a:scrgbClr r="0" g="0" b="0"/>
            </a:effectRef>
            <a:fontRef idx="major"/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hlinkClick r:id="rId2" action="ppaction://hlinksldjump"/>
                </a:rPr>
                <a:t>не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53" name="Rectangle 65"/>
            <p:cNvSpPr>
              <a:spLocks noChangeArrowheads="1"/>
            </p:cNvSpPr>
            <p:nvPr/>
          </p:nvSpPr>
          <p:spPr bwMode="auto">
            <a:xfrm>
              <a:off x="3520" y="880"/>
              <a:ext cx="1280" cy="512"/>
            </a:xfrm>
            <a:prstGeom prst="rect">
              <a:avLst/>
            </a:prstGeom>
            <a:ln w="9525">
              <a:noFill/>
              <a:miter lim="800000"/>
              <a:headEnd/>
              <a:tailEnd/>
            </a:ln>
            <a:effectLst/>
          </p:spPr>
          <p:style>
            <a:lnRef idx="0">
              <a:scrgbClr r="0" g="0" b="0"/>
            </a:lnRef>
            <a:fillRef idx="1002">
              <a:schemeClr val="lt1"/>
            </a:fillRef>
            <a:effectRef idx="0">
              <a:scrgbClr r="0" g="0" b="0"/>
            </a:effectRef>
            <a:fontRef idx="major"/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hlinkClick r:id="rId2" action="ppaction://hlinksldjump"/>
                </a:rPr>
                <a:t>всё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54" name="Rectangle 66"/>
            <p:cNvSpPr>
              <a:spLocks noChangeArrowheads="1"/>
            </p:cNvSpPr>
            <p:nvPr/>
          </p:nvSpPr>
          <p:spPr bwMode="auto">
            <a:xfrm>
              <a:off x="2240" y="880"/>
              <a:ext cx="1280" cy="512"/>
            </a:xfrm>
            <a:prstGeom prst="rect">
              <a:avLst/>
            </a:prstGeom>
            <a:ln w="9525">
              <a:noFill/>
              <a:miter lim="800000"/>
              <a:headEnd/>
              <a:tailEnd/>
            </a:ln>
            <a:effectLst/>
          </p:spPr>
          <p:style>
            <a:lnRef idx="0">
              <a:scrgbClr r="0" g="0" b="0"/>
            </a:lnRef>
            <a:fillRef idx="1002">
              <a:schemeClr val="lt1"/>
            </a:fillRef>
            <a:effectRef idx="0">
              <a:scrgbClr r="0" g="0" b="0"/>
            </a:effectRef>
            <a:fontRef idx="major"/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hlinkClick r:id="rId2" action="ppaction://hlinksldjump"/>
                </a:rPr>
                <a:t>до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55" name="Rectangle 67"/>
            <p:cNvSpPr>
              <a:spLocks noChangeArrowheads="1"/>
            </p:cNvSpPr>
            <p:nvPr/>
          </p:nvSpPr>
          <p:spPr bwMode="auto">
            <a:xfrm>
              <a:off x="960" y="880"/>
              <a:ext cx="1280" cy="512"/>
            </a:xfrm>
            <a:prstGeom prst="rect">
              <a:avLst/>
            </a:prstGeom>
            <a:ln w="9525">
              <a:noFill/>
              <a:miter lim="800000"/>
              <a:headEnd/>
              <a:tailEnd/>
            </a:ln>
            <a:effectLst/>
          </p:spPr>
          <p:style>
            <a:lnRef idx="0">
              <a:scrgbClr r="0" g="0" b="0"/>
            </a:lnRef>
            <a:fillRef idx="1002">
              <a:schemeClr val="lt1"/>
            </a:fillRef>
            <a:effectRef idx="0">
              <a:scrgbClr r="0" g="0" b="0"/>
            </a:effectRef>
            <a:fontRef idx="major"/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hlinkClick r:id="rId2" action="ppaction://hlinksldjump"/>
                </a:rPr>
                <a:t>терпенье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56" name="Line 68"/>
            <p:cNvSpPr>
              <a:spLocks noChangeShapeType="1"/>
            </p:cNvSpPr>
            <p:nvPr/>
          </p:nvSpPr>
          <p:spPr bwMode="auto">
            <a:xfrm>
              <a:off x="960" y="880"/>
              <a:ext cx="3840" cy="0"/>
            </a:xfrm>
            <a:prstGeom prst="line">
              <a:avLst/>
            </a:prstGeom>
            <a:ln w="28575" cap="sq">
              <a:solidFill>
                <a:schemeClr val="tx1"/>
              </a:solidFill>
              <a:round/>
              <a:headEnd/>
              <a:tailEnd/>
            </a:ln>
            <a:effectLst/>
          </p:spPr>
          <p:style>
            <a:lnRef idx="0">
              <a:scrgbClr r="0" g="0" b="0"/>
            </a:lnRef>
            <a:fillRef idx="1002">
              <a:schemeClr val="lt1"/>
            </a:fillRef>
            <a:effectRef idx="0">
              <a:scrgbClr r="0" g="0" b="0"/>
            </a:effectRef>
            <a:fontRef idx="major"/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57" name="Line 69"/>
            <p:cNvSpPr>
              <a:spLocks noChangeShapeType="1"/>
            </p:cNvSpPr>
            <p:nvPr/>
          </p:nvSpPr>
          <p:spPr bwMode="auto">
            <a:xfrm>
              <a:off x="960" y="1392"/>
              <a:ext cx="3840" cy="0"/>
            </a:xfrm>
            <a:prstGeom prst="line">
              <a:avLst/>
            </a:prstGeom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style>
            <a:lnRef idx="0">
              <a:scrgbClr r="0" g="0" b="0"/>
            </a:lnRef>
            <a:fillRef idx="1002">
              <a:schemeClr val="lt1"/>
            </a:fillRef>
            <a:effectRef idx="0">
              <a:scrgbClr r="0" g="0" b="0"/>
            </a:effectRef>
            <a:fontRef idx="major"/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58" name="Line 70"/>
            <p:cNvSpPr>
              <a:spLocks noChangeShapeType="1"/>
            </p:cNvSpPr>
            <p:nvPr/>
          </p:nvSpPr>
          <p:spPr bwMode="auto">
            <a:xfrm>
              <a:off x="960" y="1904"/>
              <a:ext cx="3840" cy="0"/>
            </a:xfrm>
            <a:prstGeom prst="line">
              <a:avLst/>
            </a:prstGeom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style>
            <a:lnRef idx="0">
              <a:scrgbClr r="0" g="0" b="0"/>
            </a:lnRef>
            <a:fillRef idx="1002">
              <a:schemeClr val="lt1"/>
            </a:fillRef>
            <a:effectRef idx="0">
              <a:scrgbClr r="0" g="0" b="0"/>
            </a:effectRef>
            <a:fontRef idx="major"/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59" name="Line 71"/>
            <p:cNvSpPr>
              <a:spLocks noChangeShapeType="1"/>
            </p:cNvSpPr>
            <p:nvPr/>
          </p:nvSpPr>
          <p:spPr bwMode="auto">
            <a:xfrm>
              <a:off x="960" y="2416"/>
              <a:ext cx="3840" cy="0"/>
            </a:xfrm>
            <a:prstGeom prst="line">
              <a:avLst/>
            </a:prstGeom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style>
            <a:lnRef idx="0">
              <a:scrgbClr r="0" g="0" b="0"/>
            </a:lnRef>
            <a:fillRef idx="1002">
              <a:schemeClr val="lt1"/>
            </a:fillRef>
            <a:effectRef idx="0">
              <a:scrgbClr r="0" g="0" b="0"/>
            </a:effectRef>
            <a:fontRef idx="major"/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60" name="Line 72"/>
            <p:cNvSpPr>
              <a:spLocks noChangeShapeType="1"/>
            </p:cNvSpPr>
            <p:nvPr/>
          </p:nvSpPr>
          <p:spPr bwMode="auto">
            <a:xfrm>
              <a:off x="960" y="2928"/>
              <a:ext cx="3840" cy="0"/>
            </a:xfrm>
            <a:prstGeom prst="line">
              <a:avLst/>
            </a:prstGeom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style>
            <a:lnRef idx="0">
              <a:scrgbClr r="0" g="0" b="0"/>
            </a:lnRef>
            <a:fillRef idx="1002">
              <a:schemeClr val="lt1"/>
            </a:fillRef>
            <a:effectRef idx="0">
              <a:scrgbClr r="0" g="0" b="0"/>
            </a:effectRef>
            <a:fontRef idx="major"/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61" name="Line 73"/>
            <p:cNvSpPr>
              <a:spLocks noChangeShapeType="1"/>
            </p:cNvSpPr>
            <p:nvPr/>
          </p:nvSpPr>
          <p:spPr bwMode="auto">
            <a:xfrm>
              <a:off x="960" y="3440"/>
              <a:ext cx="3840" cy="0"/>
            </a:xfrm>
            <a:prstGeom prst="line">
              <a:avLst/>
            </a:prstGeom>
            <a:ln w="28575" cap="sq">
              <a:solidFill>
                <a:schemeClr val="tx1"/>
              </a:solidFill>
              <a:round/>
              <a:headEnd/>
              <a:tailEnd/>
            </a:ln>
            <a:effectLst/>
          </p:spPr>
          <p:style>
            <a:lnRef idx="0">
              <a:scrgbClr r="0" g="0" b="0"/>
            </a:lnRef>
            <a:fillRef idx="1002">
              <a:schemeClr val="lt1"/>
            </a:fillRef>
            <a:effectRef idx="0">
              <a:scrgbClr r="0" g="0" b="0"/>
            </a:effectRef>
            <a:fontRef idx="major"/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62" name="Line 74"/>
            <p:cNvSpPr>
              <a:spLocks noChangeShapeType="1"/>
            </p:cNvSpPr>
            <p:nvPr/>
          </p:nvSpPr>
          <p:spPr bwMode="auto">
            <a:xfrm>
              <a:off x="960" y="880"/>
              <a:ext cx="0" cy="2560"/>
            </a:xfrm>
            <a:prstGeom prst="line">
              <a:avLst/>
            </a:prstGeom>
            <a:ln w="28575" cap="sq">
              <a:solidFill>
                <a:schemeClr val="tx1"/>
              </a:solidFill>
              <a:round/>
              <a:headEnd/>
              <a:tailEnd/>
            </a:ln>
            <a:effectLst/>
          </p:spPr>
          <p:style>
            <a:lnRef idx="0">
              <a:scrgbClr r="0" g="0" b="0"/>
            </a:lnRef>
            <a:fillRef idx="1002">
              <a:schemeClr val="lt1"/>
            </a:fillRef>
            <a:effectRef idx="0">
              <a:scrgbClr r="0" g="0" b="0"/>
            </a:effectRef>
            <a:fontRef idx="major"/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63" name="Line 75"/>
            <p:cNvSpPr>
              <a:spLocks noChangeShapeType="1"/>
            </p:cNvSpPr>
            <p:nvPr/>
          </p:nvSpPr>
          <p:spPr bwMode="auto">
            <a:xfrm>
              <a:off x="2240" y="880"/>
              <a:ext cx="0" cy="2560"/>
            </a:xfrm>
            <a:prstGeom prst="line">
              <a:avLst/>
            </a:prstGeom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style>
            <a:lnRef idx="0">
              <a:scrgbClr r="0" g="0" b="0"/>
            </a:lnRef>
            <a:fillRef idx="1002">
              <a:schemeClr val="lt1"/>
            </a:fillRef>
            <a:effectRef idx="0">
              <a:scrgbClr r="0" g="0" b="0"/>
            </a:effectRef>
            <a:fontRef idx="major"/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81" name="Line 76"/>
            <p:cNvSpPr>
              <a:spLocks noChangeShapeType="1"/>
            </p:cNvSpPr>
            <p:nvPr/>
          </p:nvSpPr>
          <p:spPr bwMode="auto">
            <a:xfrm>
              <a:off x="3520" y="880"/>
              <a:ext cx="0" cy="2560"/>
            </a:xfrm>
            <a:prstGeom prst="line">
              <a:avLst/>
            </a:prstGeom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style>
            <a:lnRef idx="0">
              <a:scrgbClr r="0" g="0" b="0"/>
            </a:lnRef>
            <a:fillRef idx="1002">
              <a:schemeClr val="lt1"/>
            </a:fillRef>
            <a:effectRef idx="0">
              <a:scrgbClr r="0" g="0" b="0"/>
            </a:effectRef>
            <a:fontRef idx="major"/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88" name="Line 77"/>
            <p:cNvSpPr>
              <a:spLocks noChangeShapeType="1"/>
            </p:cNvSpPr>
            <p:nvPr/>
          </p:nvSpPr>
          <p:spPr bwMode="auto">
            <a:xfrm>
              <a:off x="4800" y="880"/>
              <a:ext cx="0" cy="2560"/>
            </a:xfrm>
            <a:prstGeom prst="line">
              <a:avLst/>
            </a:prstGeom>
            <a:ln w="28575" cap="sq">
              <a:solidFill>
                <a:schemeClr val="tx1"/>
              </a:solidFill>
              <a:round/>
              <a:headEnd/>
              <a:tailEnd/>
            </a:ln>
            <a:effectLst/>
          </p:spPr>
          <p:style>
            <a:lnRef idx="0">
              <a:scrgbClr r="0" g="0" b="0"/>
            </a:lnRef>
            <a:fillRef idx="1002">
              <a:schemeClr val="lt1"/>
            </a:fillRef>
            <a:effectRef idx="0">
              <a:scrgbClr r="0" g="0" b="0"/>
            </a:effectRef>
            <a:fontRef idx="major"/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6589" name="Group 29"/>
          <p:cNvGraphicFramePr>
            <a:graphicFrameLocks noGrp="1"/>
          </p:cNvGraphicFramePr>
          <p:nvPr/>
        </p:nvGraphicFramePr>
        <p:xfrm>
          <a:off x="428596" y="4357694"/>
          <a:ext cx="8286810" cy="913914"/>
        </p:xfrm>
        <a:graphic>
          <a:graphicData uri="http://schemas.openxmlformats.org/drawingml/2006/table">
            <a:tbl>
              <a:tblPr/>
              <a:tblGrid>
                <a:gridCol w="1381135"/>
                <a:gridCol w="1381135"/>
                <a:gridCol w="1381135"/>
                <a:gridCol w="1381135"/>
                <a:gridCol w="1381135"/>
                <a:gridCol w="1381135"/>
              </a:tblGrid>
              <a:tr h="50006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all" spc="0" normalizeH="0" baseline="0" dirty="0" smtClean="0">
                          <a:ln w="9000" cmpd="sng">
                            <a:solidFill>
                              <a:schemeClr val="accent4">
                                <a:shade val="50000"/>
                                <a:satMod val="120000"/>
                              </a:schemeClr>
                            </a:solidFill>
                            <a:prstDash val="solid"/>
                          </a:ln>
                          <a:gradFill>
                            <a:gsLst>
                              <a:gs pos="0">
                                <a:schemeClr val="accent4">
                                  <a:shade val="20000"/>
                                  <a:satMod val="245000"/>
                                </a:schemeClr>
                              </a:gs>
                              <a:gs pos="43000">
                                <a:schemeClr val="accent4">
                                  <a:satMod val="255000"/>
                                </a:schemeClr>
                              </a:gs>
                              <a:gs pos="48000">
                                <a:schemeClr val="accent4">
                                  <a:shade val="85000"/>
                                  <a:satMod val="255000"/>
                                </a:schemeClr>
                              </a:gs>
                              <a:gs pos="100000">
                                <a:schemeClr val="accent4">
                                  <a:shade val="20000"/>
                                  <a:satMod val="24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reflection blurRad="12700" stA="28000" endPos="45000" dist="1000" dir="5400000" sy="-100000" algn="bl" rotWithShape="0"/>
                          </a:effectLst>
                          <a:latin typeface="Arial" pitchFamily="34" charset="0"/>
                        </a:rPr>
                        <a:t>(2,4)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all" spc="0" normalizeH="0" baseline="0" dirty="0" smtClean="0">
                          <a:ln w="9000" cmpd="sng">
                            <a:solidFill>
                              <a:schemeClr val="accent4">
                                <a:shade val="50000"/>
                                <a:satMod val="120000"/>
                              </a:schemeClr>
                            </a:solidFill>
                            <a:prstDash val="solid"/>
                          </a:ln>
                          <a:gradFill>
                            <a:gsLst>
                              <a:gs pos="0">
                                <a:schemeClr val="accent4">
                                  <a:shade val="20000"/>
                                  <a:satMod val="245000"/>
                                </a:schemeClr>
                              </a:gs>
                              <a:gs pos="43000">
                                <a:schemeClr val="accent4">
                                  <a:satMod val="255000"/>
                                </a:schemeClr>
                              </a:gs>
                              <a:gs pos="48000">
                                <a:schemeClr val="accent4">
                                  <a:shade val="85000"/>
                                  <a:satMod val="255000"/>
                                </a:schemeClr>
                              </a:gs>
                              <a:gs pos="100000">
                                <a:schemeClr val="accent4">
                                  <a:shade val="20000"/>
                                  <a:satMod val="24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reflection blurRad="12700" stA="28000" endPos="45000" dist="1000" dir="5400000" sy="-100000" algn="bl" rotWithShape="0"/>
                          </a:effectLst>
                          <a:latin typeface="Arial" pitchFamily="34" charset="0"/>
                        </a:rPr>
                        <a:t>(3,2)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all" spc="0" normalizeH="0" baseline="0" dirty="0" smtClean="0">
                          <a:ln w="9000" cmpd="sng">
                            <a:solidFill>
                              <a:schemeClr val="accent4">
                                <a:shade val="50000"/>
                                <a:satMod val="120000"/>
                              </a:schemeClr>
                            </a:solidFill>
                            <a:prstDash val="solid"/>
                          </a:ln>
                          <a:gradFill>
                            <a:gsLst>
                              <a:gs pos="0">
                                <a:schemeClr val="accent4">
                                  <a:shade val="20000"/>
                                  <a:satMod val="245000"/>
                                </a:schemeClr>
                              </a:gs>
                              <a:gs pos="43000">
                                <a:schemeClr val="accent4">
                                  <a:satMod val="255000"/>
                                </a:schemeClr>
                              </a:gs>
                              <a:gs pos="48000">
                                <a:schemeClr val="accent4">
                                  <a:shade val="85000"/>
                                  <a:satMod val="255000"/>
                                </a:schemeClr>
                              </a:gs>
                              <a:gs pos="100000">
                                <a:schemeClr val="accent4">
                                  <a:shade val="20000"/>
                                  <a:satMod val="24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reflection blurRad="12700" stA="28000" endPos="45000" dist="1000" dir="5400000" sy="-100000" algn="bl" rotWithShape="0"/>
                          </a:effectLst>
                          <a:latin typeface="Arial" pitchFamily="34" charset="0"/>
                        </a:rPr>
                        <a:t>(1,3)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all" spc="0" normalizeH="0" baseline="0" dirty="0" smtClean="0">
                          <a:ln w="9000" cmpd="sng">
                            <a:solidFill>
                              <a:schemeClr val="accent4">
                                <a:shade val="50000"/>
                                <a:satMod val="120000"/>
                              </a:schemeClr>
                            </a:solidFill>
                            <a:prstDash val="solid"/>
                          </a:ln>
                          <a:gradFill>
                            <a:gsLst>
                              <a:gs pos="0">
                                <a:schemeClr val="accent4">
                                  <a:shade val="20000"/>
                                  <a:satMod val="245000"/>
                                </a:schemeClr>
                              </a:gs>
                              <a:gs pos="43000">
                                <a:schemeClr val="accent4">
                                  <a:satMod val="255000"/>
                                </a:schemeClr>
                              </a:gs>
                              <a:gs pos="48000">
                                <a:schemeClr val="accent4">
                                  <a:shade val="85000"/>
                                  <a:satMod val="255000"/>
                                </a:schemeClr>
                              </a:gs>
                              <a:gs pos="100000">
                                <a:schemeClr val="accent4">
                                  <a:shade val="20000"/>
                                  <a:satMod val="24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reflection blurRad="12700" stA="28000" endPos="45000" dist="1000" dir="5400000" sy="-100000" algn="bl" rotWithShape="0"/>
                          </a:effectLst>
                          <a:latin typeface="Arial" pitchFamily="34" charset="0"/>
                        </a:rPr>
                        <a:t>(3,4)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all" spc="0" normalizeH="0" baseline="0" dirty="0" smtClean="0">
                          <a:ln w="9000" cmpd="sng">
                            <a:solidFill>
                              <a:schemeClr val="accent4">
                                <a:shade val="50000"/>
                                <a:satMod val="120000"/>
                              </a:schemeClr>
                            </a:solidFill>
                            <a:prstDash val="solid"/>
                          </a:ln>
                          <a:gradFill>
                            <a:gsLst>
                              <a:gs pos="0">
                                <a:schemeClr val="accent4">
                                  <a:shade val="20000"/>
                                  <a:satMod val="245000"/>
                                </a:schemeClr>
                              </a:gs>
                              <a:gs pos="43000">
                                <a:schemeClr val="accent4">
                                  <a:satMod val="255000"/>
                                </a:schemeClr>
                              </a:gs>
                              <a:gs pos="48000">
                                <a:schemeClr val="accent4">
                                  <a:shade val="85000"/>
                                  <a:satMod val="255000"/>
                                </a:schemeClr>
                              </a:gs>
                              <a:gs pos="100000">
                                <a:schemeClr val="accent4">
                                  <a:shade val="20000"/>
                                  <a:satMod val="24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reflection blurRad="12700" stA="28000" endPos="45000" dist="1000" dir="5400000" sy="-100000" algn="bl" rotWithShape="0"/>
                          </a:effectLst>
                          <a:latin typeface="Arial" pitchFamily="34" charset="0"/>
                        </a:rPr>
                        <a:t>(1,1)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all" spc="0" normalizeH="0" baseline="0" dirty="0" smtClean="0">
                          <a:ln w="9000" cmpd="sng">
                            <a:solidFill>
                              <a:schemeClr val="accent4">
                                <a:shade val="50000"/>
                                <a:satMod val="120000"/>
                              </a:schemeClr>
                            </a:solidFill>
                            <a:prstDash val="solid"/>
                          </a:ln>
                          <a:gradFill>
                            <a:gsLst>
                              <a:gs pos="0">
                                <a:schemeClr val="accent4">
                                  <a:shade val="20000"/>
                                  <a:satMod val="245000"/>
                                </a:schemeClr>
                              </a:gs>
                              <a:gs pos="43000">
                                <a:schemeClr val="accent4">
                                  <a:satMod val="255000"/>
                                </a:schemeClr>
                              </a:gs>
                              <a:gs pos="48000">
                                <a:schemeClr val="accent4">
                                  <a:shade val="85000"/>
                                  <a:satMod val="255000"/>
                                </a:schemeClr>
                              </a:gs>
                              <a:gs pos="100000">
                                <a:schemeClr val="accent4">
                                  <a:shade val="20000"/>
                                  <a:satMod val="24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reflection blurRad="12700" stA="28000" endPos="45000" dist="1000" dir="5400000" sy="-100000" algn="bl" rotWithShape="0"/>
                          </a:effectLst>
                          <a:latin typeface="Arial" pitchFamily="34" charset="0"/>
                        </a:rPr>
                        <a:t>(3,1)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1384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труд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66639" name="Text Box 79"/>
          <p:cNvSpPr txBox="1">
            <a:spLocks noChangeArrowheads="1"/>
          </p:cNvSpPr>
          <p:nvPr/>
        </p:nvSpPr>
        <p:spPr bwMode="auto">
          <a:xfrm>
            <a:off x="1928794" y="3786190"/>
            <a:ext cx="3540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t" anchorCtr="0" compatLnSpc="1">
            <a:prstTxWarp prst="textNoShape">
              <a:avLst/>
            </a:prstTxWarp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normalizeH="0" baseline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</a:rPr>
              <a:t>1</a:t>
            </a:r>
            <a:endParaRPr kumimoji="0" lang="ru-RU" sz="1800" b="1" i="0" u="none" strike="noStrike" normalizeH="0" baseline="0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 pitchFamily="34" charset="0"/>
            </a:endParaRPr>
          </a:p>
        </p:txBody>
      </p:sp>
      <p:sp>
        <p:nvSpPr>
          <p:cNvPr id="66640" name="Text Box 80"/>
          <p:cNvSpPr txBox="1">
            <a:spLocks noChangeArrowheads="1"/>
          </p:cNvSpPr>
          <p:nvPr/>
        </p:nvSpPr>
        <p:spPr bwMode="auto">
          <a:xfrm>
            <a:off x="4357686" y="3786190"/>
            <a:ext cx="3540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t" anchorCtr="0" compatLnSpc="1">
            <a:prstTxWarp prst="textNoShape">
              <a:avLst/>
            </a:prstTxWarp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normalizeH="0" baseline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</a:rPr>
              <a:t>2</a:t>
            </a:r>
            <a:endParaRPr kumimoji="0" lang="ru-RU" sz="1800" b="1" i="0" u="none" strike="noStrike" normalizeH="0" baseline="0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 pitchFamily="34" charset="0"/>
            </a:endParaRPr>
          </a:p>
        </p:txBody>
      </p:sp>
      <p:sp>
        <p:nvSpPr>
          <p:cNvPr id="66641" name="Text Box 81"/>
          <p:cNvSpPr txBox="1">
            <a:spLocks noChangeArrowheads="1"/>
          </p:cNvSpPr>
          <p:nvPr/>
        </p:nvSpPr>
        <p:spPr bwMode="auto">
          <a:xfrm>
            <a:off x="6786578" y="3786190"/>
            <a:ext cx="3540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t" anchorCtr="0" compatLnSpc="1">
            <a:prstTxWarp prst="textNoShape">
              <a:avLst/>
            </a:prstTxWarp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normalizeH="0" baseline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</a:rPr>
              <a:t>3</a:t>
            </a:r>
            <a:endParaRPr kumimoji="0" lang="ru-RU" sz="1800" b="1" i="0" u="none" strike="noStrike" normalizeH="0" baseline="0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 pitchFamily="34" charset="0"/>
            </a:endParaRPr>
          </a:p>
        </p:txBody>
      </p:sp>
      <p:sp>
        <p:nvSpPr>
          <p:cNvPr id="66642" name="Text Box 82"/>
          <p:cNvSpPr txBox="1">
            <a:spLocks noChangeArrowheads="1"/>
          </p:cNvSpPr>
          <p:nvPr/>
        </p:nvSpPr>
        <p:spPr bwMode="auto">
          <a:xfrm>
            <a:off x="500034" y="3286124"/>
            <a:ext cx="325437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t" anchorCtr="0" compatLnSpc="1">
            <a:prstTxWarp prst="textNoShape">
              <a:avLst/>
            </a:prstTxWarp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normalizeH="0" baseline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</a:rPr>
              <a:t>1</a:t>
            </a:r>
            <a:endParaRPr kumimoji="0" lang="ru-RU" sz="1800" b="1" i="0" u="none" strike="noStrike" normalizeH="0" baseline="0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 pitchFamily="34" charset="0"/>
            </a:endParaRPr>
          </a:p>
        </p:txBody>
      </p:sp>
      <p:sp>
        <p:nvSpPr>
          <p:cNvPr id="66644" name="Text Box 84"/>
          <p:cNvSpPr txBox="1">
            <a:spLocks noChangeArrowheads="1"/>
          </p:cNvSpPr>
          <p:nvPr/>
        </p:nvSpPr>
        <p:spPr bwMode="auto">
          <a:xfrm>
            <a:off x="500034" y="2857496"/>
            <a:ext cx="325437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t" anchorCtr="0" compatLnSpc="1">
            <a:prstTxWarp prst="textNoShape">
              <a:avLst/>
            </a:prstTxWarp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normalizeH="0" baseline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</a:rPr>
              <a:t>2</a:t>
            </a:r>
            <a:endParaRPr kumimoji="0" lang="ru-RU" sz="1800" b="1" i="0" u="none" strike="noStrike" normalizeH="0" baseline="0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 pitchFamily="34" charset="0"/>
            </a:endParaRPr>
          </a:p>
        </p:txBody>
      </p:sp>
      <p:sp>
        <p:nvSpPr>
          <p:cNvPr id="66646" name="Text Box 86"/>
          <p:cNvSpPr txBox="1">
            <a:spLocks noChangeArrowheads="1"/>
          </p:cNvSpPr>
          <p:nvPr/>
        </p:nvSpPr>
        <p:spPr bwMode="auto">
          <a:xfrm>
            <a:off x="500034" y="2428868"/>
            <a:ext cx="325437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t" anchorCtr="0" compatLnSpc="1">
            <a:prstTxWarp prst="textNoShape">
              <a:avLst/>
            </a:prstTxWarp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normalizeH="0" baseline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</a:rPr>
              <a:t>3</a:t>
            </a:r>
            <a:endParaRPr kumimoji="0" lang="ru-RU" sz="1800" b="1" i="0" u="none" strike="noStrike" normalizeH="0" baseline="0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 pitchFamily="34" charset="0"/>
            </a:endParaRPr>
          </a:p>
        </p:txBody>
      </p:sp>
      <p:sp>
        <p:nvSpPr>
          <p:cNvPr id="66647" name="Text Box 87"/>
          <p:cNvSpPr txBox="1">
            <a:spLocks noChangeArrowheads="1"/>
          </p:cNvSpPr>
          <p:nvPr/>
        </p:nvSpPr>
        <p:spPr bwMode="auto">
          <a:xfrm>
            <a:off x="500034" y="2000240"/>
            <a:ext cx="325437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t" anchorCtr="0" compatLnSpc="1">
            <a:prstTxWarp prst="textNoShape">
              <a:avLst/>
            </a:prstTxWarp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normalizeH="0" baseline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</a:rPr>
              <a:t>4</a:t>
            </a:r>
            <a:endParaRPr kumimoji="0" lang="ru-RU" sz="1800" b="1" i="0" u="none" strike="noStrike" normalizeH="0" baseline="0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 pitchFamily="34" charset="0"/>
            </a:endParaRPr>
          </a:p>
        </p:txBody>
      </p:sp>
      <p:sp>
        <p:nvSpPr>
          <p:cNvPr id="66648" name="Text Box 88"/>
          <p:cNvSpPr txBox="1">
            <a:spLocks noChangeArrowheads="1"/>
          </p:cNvSpPr>
          <p:nvPr/>
        </p:nvSpPr>
        <p:spPr bwMode="auto">
          <a:xfrm>
            <a:off x="500034" y="1571612"/>
            <a:ext cx="325437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t" anchorCtr="0" compatLnSpc="1">
            <a:prstTxWarp prst="textNoShape">
              <a:avLst/>
            </a:prstTxWarp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normalizeH="0" baseline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</a:rPr>
              <a:t>5</a:t>
            </a:r>
            <a:endParaRPr kumimoji="0" lang="ru-RU" sz="1800" b="1" i="0" u="none" strike="noStrike" normalizeH="0" baseline="0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 pitchFamily="34" charset="0"/>
            </a:endParaRPr>
          </a:p>
        </p:txBody>
      </p:sp>
      <p:sp>
        <p:nvSpPr>
          <p:cNvPr id="39" name="Rectangle 78"/>
          <p:cNvSpPr txBox="1">
            <a:spLocks noChangeArrowheads="1"/>
          </p:cNvSpPr>
          <p:nvPr/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cap="none" spc="0" normalizeH="0" baseline="0" noProof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Arial" pitchFamily="34" charset="0"/>
                <a:ea typeface="+mj-ea"/>
                <a:cs typeface="+mj-cs"/>
              </a:rPr>
              <a:t>Прочитай пословицу</a:t>
            </a:r>
            <a:endParaRPr kumimoji="0" lang="ru-RU" sz="4400" b="1" i="0" u="none" strike="noStrike" kern="1200" cap="none" spc="0" normalizeH="0" baseline="0" noProof="0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uLnTx/>
              <a:uFillTx/>
              <a:latin typeface="Arial" pitchFamily="34" charset="0"/>
              <a:ea typeface="+mj-ea"/>
              <a:cs typeface="+mj-cs"/>
            </a:endParaRPr>
          </a:p>
        </p:txBody>
      </p:sp>
      <p:grpSp>
        <p:nvGrpSpPr>
          <p:cNvPr id="40" name="Group 52"/>
          <p:cNvGrpSpPr>
            <a:grpSpLocks noGrp="1" noRot="1"/>
          </p:cNvGrpSpPr>
          <p:nvPr>
            <p:ph idx="1"/>
          </p:nvPr>
        </p:nvGrpSpPr>
        <p:grpSpPr bwMode="auto">
          <a:xfrm>
            <a:off x="928662" y="1571612"/>
            <a:ext cx="7175500" cy="2152650"/>
            <a:chOff x="960" y="880"/>
            <a:chExt cx="3840" cy="2560"/>
          </a:xfrm>
        </p:grpSpPr>
        <p:sp>
          <p:nvSpPr>
            <p:cNvPr id="41" name="Rectangle 53"/>
            <p:cNvSpPr>
              <a:spLocks noChangeArrowheads="1"/>
            </p:cNvSpPr>
            <p:nvPr/>
          </p:nvSpPr>
          <p:spPr bwMode="auto">
            <a:xfrm>
              <a:off x="3520" y="2928"/>
              <a:ext cx="1280" cy="512"/>
            </a:xfrm>
            <a:prstGeom prst="rect">
              <a:avLst/>
            </a:prstGeom>
            <a:ln w="9525">
              <a:noFill/>
              <a:miter lim="800000"/>
              <a:headEnd/>
              <a:tailEnd/>
            </a:ln>
            <a:effectLst/>
          </p:spPr>
          <p:style>
            <a:lnRef idx="0">
              <a:scrgbClr r="0" g="0" b="0"/>
            </a:lnRef>
            <a:fillRef idx="1002">
              <a:schemeClr val="lt1"/>
            </a:fillRef>
            <a:effectRef idx="0">
              <a:scrgbClr r="0" g="0" b="0"/>
            </a:effectRef>
            <a:fontRef idx="major"/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hlinkClick r:id="rId2" action="ppaction://hlinksldjump"/>
                </a:rPr>
                <a:t>портит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42" name="Rectangle 54"/>
            <p:cNvSpPr>
              <a:spLocks noChangeArrowheads="1"/>
            </p:cNvSpPr>
            <p:nvPr/>
          </p:nvSpPr>
          <p:spPr bwMode="auto">
            <a:xfrm>
              <a:off x="2240" y="2928"/>
              <a:ext cx="1280" cy="512"/>
            </a:xfrm>
            <a:prstGeom prst="rect">
              <a:avLst/>
            </a:prstGeom>
            <a:ln w="9525">
              <a:noFill/>
              <a:miter lim="800000"/>
              <a:headEnd/>
              <a:tailEnd/>
            </a:ln>
            <a:effectLst/>
          </p:spPr>
          <p:style>
            <a:lnRef idx="0">
              <a:scrgbClr r="0" g="0" b="0"/>
            </a:lnRef>
            <a:fillRef idx="1002">
              <a:schemeClr val="lt1"/>
            </a:fillRef>
            <a:effectRef idx="0">
              <a:scrgbClr r="0" g="0" b="0"/>
            </a:effectRef>
            <a:fontRef idx="major"/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hlinkClick r:id="rId2" action="ppaction://hlinksldjump"/>
                </a:rPr>
                <a:t>но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43" name="Rectangle 55"/>
            <p:cNvSpPr>
              <a:spLocks noChangeArrowheads="1"/>
            </p:cNvSpPr>
            <p:nvPr/>
          </p:nvSpPr>
          <p:spPr bwMode="auto">
            <a:xfrm>
              <a:off x="960" y="2928"/>
              <a:ext cx="1280" cy="512"/>
            </a:xfrm>
            <a:prstGeom prst="rect">
              <a:avLst/>
            </a:prstGeom>
            <a:ln w="9525">
              <a:noFill/>
              <a:miter lim="800000"/>
              <a:headEnd/>
              <a:tailEnd/>
            </a:ln>
            <a:effectLst/>
          </p:spPr>
          <p:style>
            <a:lnRef idx="0">
              <a:scrgbClr r="0" g="0" b="0"/>
            </a:lnRef>
            <a:fillRef idx="1002">
              <a:schemeClr val="lt1"/>
            </a:fillRef>
            <a:effectRef idx="0">
              <a:scrgbClr r="0" g="0" b="0"/>
            </a:effectRef>
            <a:fontRef idx="major"/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hlinkClick r:id="rId2" action="ppaction://hlinksldjump"/>
                </a:rPr>
                <a:t>лень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44" name="Rectangle 56"/>
            <p:cNvSpPr>
              <a:spLocks noChangeArrowheads="1"/>
            </p:cNvSpPr>
            <p:nvPr/>
          </p:nvSpPr>
          <p:spPr bwMode="auto">
            <a:xfrm>
              <a:off x="3520" y="2416"/>
              <a:ext cx="1280" cy="512"/>
            </a:xfrm>
            <a:prstGeom prst="rect">
              <a:avLst/>
            </a:prstGeom>
            <a:ln w="9525">
              <a:noFill/>
              <a:miter lim="800000"/>
              <a:headEnd/>
              <a:tailEnd/>
            </a:ln>
            <a:effectLst/>
          </p:spPr>
          <p:style>
            <a:lnRef idx="0">
              <a:scrgbClr r="0" g="0" b="0"/>
            </a:lnRef>
            <a:fillRef idx="1002">
              <a:schemeClr val="lt1"/>
            </a:fillRef>
            <a:effectRef idx="0">
              <a:scrgbClr r="0" g="0" b="0"/>
            </a:effectRef>
            <a:fontRef idx="major"/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hlinkClick r:id="rId2" action="ppaction://hlinksldjump"/>
                </a:rPr>
                <a:t>человека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45" name="Rectangle 57"/>
            <p:cNvSpPr>
              <a:spLocks noChangeArrowheads="1"/>
            </p:cNvSpPr>
            <p:nvPr/>
          </p:nvSpPr>
          <p:spPr bwMode="auto">
            <a:xfrm>
              <a:off x="2240" y="2416"/>
              <a:ext cx="1280" cy="512"/>
            </a:xfrm>
            <a:prstGeom prst="rect">
              <a:avLst/>
            </a:prstGeom>
            <a:ln w="9525">
              <a:noFill/>
              <a:miter lim="800000"/>
              <a:headEnd/>
              <a:tailEnd/>
            </a:ln>
            <a:effectLst/>
          </p:spPr>
          <p:style>
            <a:lnRef idx="0">
              <a:scrgbClr r="0" g="0" b="0"/>
            </a:lnRef>
            <a:fillRef idx="1002">
              <a:schemeClr val="lt1"/>
            </a:fillRef>
            <a:effectRef idx="0">
              <a:scrgbClr r="0" g="0" b="0"/>
            </a:effectRef>
            <a:fontRef idx="major"/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hlinkClick r:id="rId2" action="ppaction://hlinksldjump"/>
                </a:rPr>
                <a:t>доводит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46" name="Rectangle 58"/>
            <p:cNvSpPr>
              <a:spLocks noChangeArrowheads="1"/>
            </p:cNvSpPr>
            <p:nvPr/>
          </p:nvSpPr>
          <p:spPr bwMode="auto">
            <a:xfrm>
              <a:off x="960" y="2416"/>
              <a:ext cx="1280" cy="512"/>
            </a:xfrm>
            <a:prstGeom prst="rect">
              <a:avLst/>
            </a:prstGeom>
            <a:ln w="9525">
              <a:noFill/>
              <a:miter lim="800000"/>
              <a:headEnd/>
              <a:tailEnd/>
            </a:ln>
            <a:effectLst/>
          </p:spPr>
          <p:style>
            <a:lnRef idx="0">
              <a:scrgbClr r="0" g="0" b="0"/>
            </a:lnRef>
            <a:fillRef idx="1002">
              <a:schemeClr val="lt1"/>
            </a:fillRef>
            <a:effectRef idx="0">
              <a:scrgbClr r="0" g="0" b="0"/>
            </a:effectRef>
            <a:fontRef idx="major"/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hlinkClick r:id="rId2" action="ppaction://hlinksldjump"/>
                </a:rPr>
                <a:t>добра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47" name="Rectangle 59"/>
            <p:cNvSpPr>
              <a:spLocks noChangeArrowheads="1"/>
            </p:cNvSpPr>
            <p:nvPr/>
          </p:nvSpPr>
          <p:spPr bwMode="auto">
            <a:xfrm>
              <a:off x="3520" y="1904"/>
              <a:ext cx="1280" cy="512"/>
            </a:xfrm>
            <a:prstGeom prst="rect">
              <a:avLst/>
            </a:prstGeom>
            <a:ln w="9525">
              <a:noFill/>
              <a:miter lim="800000"/>
              <a:headEnd/>
              <a:tailEnd/>
            </a:ln>
            <a:effectLst/>
          </p:spPr>
          <p:style>
            <a:lnRef idx="0">
              <a:scrgbClr r="0" g="0" b="0"/>
            </a:lnRef>
            <a:fillRef idx="1002">
              <a:schemeClr val="lt1"/>
            </a:fillRef>
            <a:effectRef idx="0">
              <a:scrgbClr r="0" g="0" b="0"/>
            </a:effectRef>
            <a:fontRef idx="major"/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hlinkClick r:id="rId2" action="ppaction://hlinksldjump"/>
                </a:rPr>
                <a:t>перетрут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48" name="Rectangle 60"/>
            <p:cNvSpPr>
              <a:spLocks noChangeArrowheads="1"/>
            </p:cNvSpPr>
            <p:nvPr/>
          </p:nvSpPr>
          <p:spPr bwMode="auto">
            <a:xfrm>
              <a:off x="2240" y="1904"/>
              <a:ext cx="1280" cy="512"/>
            </a:xfrm>
            <a:prstGeom prst="rect">
              <a:avLst/>
            </a:prstGeom>
            <a:ln w="9525">
              <a:noFill/>
              <a:miter lim="800000"/>
              <a:headEnd/>
              <a:tailEnd/>
            </a:ln>
            <a:effectLst/>
          </p:spPr>
          <p:style>
            <a:lnRef idx="0">
              <a:scrgbClr r="0" g="0" b="0"/>
            </a:lnRef>
            <a:fillRef idx="1002">
              <a:schemeClr val="lt1"/>
            </a:fillRef>
            <a:effectRef idx="0">
              <a:scrgbClr r="0" g="0" b="0"/>
            </a:effectRef>
            <a:fontRef idx="major"/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hlinkClick r:id="rId2" action="ppaction://hlinksldjump"/>
                </a:rPr>
                <a:t>и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49" name="Rectangle 61"/>
            <p:cNvSpPr>
              <a:spLocks noChangeArrowheads="1"/>
            </p:cNvSpPr>
            <p:nvPr/>
          </p:nvSpPr>
          <p:spPr bwMode="auto">
            <a:xfrm>
              <a:off x="960" y="1904"/>
              <a:ext cx="1280" cy="512"/>
            </a:xfrm>
            <a:prstGeom prst="rect">
              <a:avLst/>
            </a:prstGeom>
            <a:ln w="9525">
              <a:noFill/>
              <a:miter lim="800000"/>
              <a:headEnd/>
              <a:tailEnd/>
            </a:ln>
            <a:effectLst/>
          </p:spPr>
          <p:style>
            <a:lnRef idx="0">
              <a:scrgbClr r="0" g="0" b="0"/>
            </a:lnRef>
            <a:fillRef idx="1002">
              <a:schemeClr val="lt1"/>
            </a:fillRef>
            <a:effectRef idx="0">
              <a:scrgbClr r="0" g="0" b="0"/>
            </a:effectRef>
            <a:fontRef idx="major"/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hlinkClick r:id="rId3" action="ppaction://hlinksldjump"/>
                </a:rPr>
                <a:t>кормит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50" name="Rectangle 62"/>
            <p:cNvSpPr>
              <a:spLocks noChangeArrowheads="1"/>
            </p:cNvSpPr>
            <p:nvPr/>
          </p:nvSpPr>
          <p:spPr bwMode="auto">
            <a:xfrm>
              <a:off x="3520" y="1392"/>
              <a:ext cx="1280" cy="512"/>
            </a:xfrm>
            <a:prstGeom prst="rect">
              <a:avLst/>
            </a:prstGeom>
            <a:ln w="9525">
              <a:noFill/>
              <a:miter lim="800000"/>
              <a:headEnd/>
              <a:tailEnd/>
            </a:ln>
            <a:effectLst/>
          </p:spPr>
          <p:style>
            <a:lnRef idx="0">
              <a:scrgbClr r="0" g="0" b="0"/>
            </a:lnRef>
            <a:fillRef idx="1002">
              <a:schemeClr val="lt1"/>
            </a:fillRef>
            <a:effectRef idx="0">
              <a:scrgbClr r="0" g="0" b="0"/>
            </a:effectRef>
            <a:fontRef idx="major"/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hlinkClick r:id="rId2" action="ppaction://hlinksldjump"/>
                </a:rPr>
                <a:t>а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51" name="Rectangle 63"/>
            <p:cNvSpPr>
              <a:spLocks noChangeArrowheads="1"/>
            </p:cNvSpPr>
            <p:nvPr/>
          </p:nvSpPr>
          <p:spPr bwMode="auto">
            <a:xfrm>
              <a:off x="2240" y="1392"/>
              <a:ext cx="1280" cy="512"/>
            </a:xfrm>
            <a:prstGeom prst="rect">
              <a:avLst/>
            </a:prstGeom>
            <a:ln w="9525">
              <a:noFill/>
              <a:miter lim="800000"/>
              <a:headEnd/>
              <a:tailEnd/>
            </a:ln>
            <a:effectLst/>
          </p:spPr>
          <p:style>
            <a:lnRef idx="0">
              <a:scrgbClr r="0" g="0" b="0"/>
            </a:lnRef>
            <a:fillRef idx="1002">
              <a:schemeClr val="lt1"/>
            </a:fillRef>
            <a:effectRef idx="0">
              <a:scrgbClr r="0" g="0" b="0"/>
            </a:effectRef>
            <a:fontRef idx="major"/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hlinkClick r:id="rId2" action="ppaction://hlinksldjump"/>
                </a:rPr>
                <a:t>труд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52" name="Rectangle 64"/>
            <p:cNvSpPr>
              <a:spLocks noChangeArrowheads="1"/>
            </p:cNvSpPr>
            <p:nvPr/>
          </p:nvSpPr>
          <p:spPr bwMode="auto">
            <a:xfrm>
              <a:off x="960" y="1392"/>
              <a:ext cx="1280" cy="512"/>
            </a:xfrm>
            <a:prstGeom prst="rect">
              <a:avLst/>
            </a:prstGeom>
            <a:ln w="9525">
              <a:noFill/>
              <a:miter lim="800000"/>
              <a:headEnd/>
              <a:tailEnd/>
            </a:ln>
            <a:effectLst/>
          </p:spPr>
          <p:style>
            <a:lnRef idx="0">
              <a:scrgbClr r="0" g="0" b="0"/>
            </a:lnRef>
            <a:fillRef idx="1002">
              <a:schemeClr val="lt1"/>
            </a:fillRef>
            <a:effectRef idx="0">
              <a:scrgbClr r="0" g="0" b="0"/>
            </a:effectRef>
            <a:fontRef idx="major"/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hlinkClick r:id="rId2" action="ppaction://hlinksldjump"/>
                </a:rPr>
                <a:t>не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53" name="Rectangle 65"/>
            <p:cNvSpPr>
              <a:spLocks noChangeArrowheads="1"/>
            </p:cNvSpPr>
            <p:nvPr/>
          </p:nvSpPr>
          <p:spPr bwMode="auto">
            <a:xfrm>
              <a:off x="3520" y="880"/>
              <a:ext cx="1280" cy="512"/>
            </a:xfrm>
            <a:prstGeom prst="rect">
              <a:avLst/>
            </a:prstGeom>
            <a:ln w="9525">
              <a:noFill/>
              <a:miter lim="800000"/>
              <a:headEnd/>
              <a:tailEnd/>
            </a:ln>
            <a:effectLst/>
          </p:spPr>
          <p:style>
            <a:lnRef idx="0">
              <a:scrgbClr r="0" g="0" b="0"/>
            </a:lnRef>
            <a:fillRef idx="1002">
              <a:schemeClr val="lt1"/>
            </a:fillRef>
            <a:effectRef idx="0">
              <a:scrgbClr r="0" g="0" b="0"/>
            </a:effectRef>
            <a:fontRef idx="major"/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hlinkClick r:id="rId2" action="ppaction://hlinksldjump"/>
                </a:rPr>
                <a:t>всё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54" name="Rectangle 66"/>
            <p:cNvSpPr>
              <a:spLocks noChangeArrowheads="1"/>
            </p:cNvSpPr>
            <p:nvPr/>
          </p:nvSpPr>
          <p:spPr bwMode="auto">
            <a:xfrm>
              <a:off x="2240" y="880"/>
              <a:ext cx="1280" cy="512"/>
            </a:xfrm>
            <a:prstGeom prst="rect">
              <a:avLst/>
            </a:prstGeom>
            <a:ln w="9525">
              <a:noFill/>
              <a:miter lim="800000"/>
              <a:headEnd/>
              <a:tailEnd/>
            </a:ln>
            <a:effectLst/>
          </p:spPr>
          <p:style>
            <a:lnRef idx="0">
              <a:scrgbClr r="0" g="0" b="0"/>
            </a:lnRef>
            <a:fillRef idx="1002">
              <a:schemeClr val="lt1"/>
            </a:fillRef>
            <a:effectRef idx="0">
              <a:scrgbClr r="0" g="0" b="0"/>
            </a:effectRef>
            <a:fontRef idx="major"/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hlinkClick r:id="rId2" action="ppaction://hlinksldjump"/>
                </a:rPr>
                <a:t>до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55" name="Rectangle 67"/>
            <p:cNvSpPr>
              <a:spLocks noChangeArrowheads="1"/>
            </p:cNvSpPr>
            <p:nvPr/>
          </p:nvSpPr>
          <p:spPr bwMode="auto">
            <a:xfrm>
              <a:off x="960" y="880"/>
              <a:ext cx="1280" cy="512"/>
            </a:xfrm>
            <a:prstGeom prst="rect">
              <a:avLst/>
            </a:prstGeom>
            <a:ln w="9525">
              <a:noFill/>
              <a:miter lim="800000"/>
              <a:headEnd/>
              <a:tailEnd/>
            </a:ln>
            <a:effectLst/>
          </p:spPr>
          <p:style>
            <a:lnRef idx="0">
              <a:scrgbClr r="0" g="0" b="0"/>
            </a:lnRef>
            <a:fillRef idx="1002">
              <a:schemeClr val="lt1"/>
            </a:fillRef>
            <a:effectRef idx="0">
              <a:scrgbClr r="0" g="0" b="0"/>
            </a:effectRef>
            <a:fontRef idx="major"/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hlinkClick r:id="rId2" action="ppaction://hlinksldjump"/>
                </a:rPr>
                <a:t>терпенье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56" name="Line 68"/>
            <p:cNvSpPr>
              <a:spLocks noChangeShapeType="1"/>
            </p:cNvSpPr>
            <p:nvPr/>
          </p:nvSpPr>
          <p:spPr bwMode="auto">
            <a:xfrm>
              <a:off x="960" y="880"/>
              <a:ext cx="3840" cy="0"/>
            </a:xfrm>
            <a:prstGeom prst="line">
              <a:avLst/>
            </a:prstGeom>
            <a:ln w="28575" cap="sq">
              <a:solidFill>
                <a:schemeClr val="tx1"/>
              </a:solidFill>
              <a:round/>
              <a:headEnd/>
              <a:tailEnd/>
            </a:ln>
            <a:effectLst/>
          </p:spPr>
          <p:style>
            <a:lnRef idx="0">
              <a:scrgbClr r="0" g="0" b="0"/>
            </a:lnRef>
            <a:fillRef idx="1002">
              <a:schemeClr val="lt1"/>
            </a:fillRef>
            <a:effectRef idx="0">
              <a:scrgbClr r="0" g="0" b="0"/>
            </a:effectRef>
            <a:fontRef idx="major"/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57" name="Line 69"/>
            <p:cNvSpPr>
              <a:spLocks noChangeShapeType="1"/>
            </p:cNvSpPr>
            <p:nvPr/>
          </p:nvSpPr>
          <p:spPr bwMode="auto">
            <a:xfrm>
              <a:off x="960" y="1392"/>
              <a:ext cx="3840" cy="0"/>
            </a:xfrm>
            <a:prstGeom prst="line">
              <a:avLst/>
            </a:prstGeom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style>
            <a:lnRef idx="0">
              <a:scrgbClr r="0" g="0" b="0"/>
            </a:lnRef>
            <a:fillRef idx="1002">
              <a:schemeClr val="lt1"/>
            </a:fillRef>
            <a:effectRef idx="0">
              <a:scrgbClr r="0" g="0" b="0"/>
            </a:effectRef>
            <a:fontRef idx="major"/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58" name="Line 70"/>
            <p:cNvSpPr>
              <a:spLocks noChangeShapeType="1"/>
            </p:cNvSpPr>
            <p:nvPr/>
          </p:nvSpPr>
          <p:spPr bwMode="auto">
            <a:xfrm>
              <a:off x="960" y="1904"/>
              <a:ext cx="3840" cy="0"/>
            </a:xfrm>
            <a:prstGeom prst="line">
              <a:avLst/>
            </a:prstGeom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style>
            <a:lnRef idx="0">
              <a:scrgbClr r="0" g="0" b="0"/>
            </a:lnRef>
            <a:fillRef idx="1002">
              <a:schemeClr val="lt1"/>
            </a:fillRef>
            <a:effectRef idx="0">
              <a:scrgbClr r="0" g="0" b="0"/>
            </a:effectRef>
            <a:fontRef idx="major"/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59" name="Line 71"/>
            <p:cNvSpPr>
              <a:spLocks noChangeShapeType="1"/>
            </p:cNvSpPr>
            <p:nvPr/>
          </p:nvSpPr>
          <p:spPr bwMode="auto">
            <a:xfrm>
              <a:off x="960" y="2416"/>
              <a:ext cx="3840" cy="0"/>
            </a:xfrm>
            <a:prstGeom prst="line">
              <a:avLst/>
            </a:prstGeom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style>
            <a:lnRef idx="0">
              <a:scrgbClr r="0" g="0" b="0"/>
            </a:lnRef>
            <a:fillRef idx="1002">
              <a:schemeClr val="lt1"/>
            </a:fillRef>
            <a:effectRef idx="0">
              <a:scrgbClr r="0" g="0" b="0"/>
            </a:effectRef>
            <a:fontRef idx="major"/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60" name="Line 72"/>
            <p:cNvSpPr>
              <a:spLocks noChangeShapeType="1"/>
            </p:cNvSpPr>
            <p:nvPr/>
          </p:nvSpPr>
          <p:spPr bwMode="auto">
            <a:xfrm>
              <a:off x="960" y="2928"/>
              <a:ext cx="3840" cy="0"/>
            </a:xfrm>
            <a:prstGeom prst="line">
              <a:avLst/>
            </a:prstGeom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style>
            <a:lnRef idx="0">
              <a:scrgbClr r="0" g="0" b="0"/>
            </a:lnRef>
            <a:fillRef idx="1002">
              <a:schemeClr val="lt1"/>
            </a:fillRef>
            <a:effectRef idx="0">
              <a:scrgbClr r="0" g="0" b="0"/>
            </a:effectRef>
            <a:fontRef idx="major"/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61" name="Line 73"/>
            <p:cNvSpPr>
              <a:spLocks noChangeShapeType="1"/>
            </p:cNvSpPr>
            <p:nvPr/>
          </p:nvSpPr>
          <p:spPr bwMode="auto">
            <a:xfrm>
              <a:off x="960" y="3440"/>
              <a:ext cx="3840" cy="0"/>
            </a:xfrm>
            <a:prstGeom prst="line">
              <a:avLst/>
            </a:prstGeom>
            <a:ln w="28575" cap="sq">
              <a:solidFill>
                <a:schemeClr val="tx1"/>
              </a:solidFill>
              <a:round/>
              <a:headEnd/>
              <a:tailEnd/>
            </a:ln>
            <a:effectLst/>
          </p:spPr>
          <p:style>
            <a:lnRef idx="0">
              <a:scrgbClr r="0" g="0" b="0"/>
            </a:lnRef>
            <a:fillRef idx="1002">
              <a:schemeClr val="lt1"/>
            </a:fillRef>
            <a:effectRef idx="0">
              <a:scrgbClr r="0" g="0" b="0"/>
            </a:effectRef>
            <a:fontRef idx="major"/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62" name="Line 74"/>
            <p:cNvSpPr>
              <a:spLocks noChangeShapeType="1"/>
            </p:cNvSpPr>
            <p:nvPr/>
          </p:nvSpPr>
          <p:spPr bwMode="auto">
            <a:xfrm>
              <a:off x="960" y="880"/>
              <a:ext cx="0" cy="2560"/>
            </a:xfrm>
            <a:prstGeom prst="line">
              <a:avLst/>
            </a:prstGeom>
            <a:ln w="28575" cap="sq">
              <a:solidFill>
                <a:schemeClr val="tx1"/>
              </a:solidFill>
              <a:round/>
              <a:headEnd/>
              <a:tailEnd/>
            </a:ln>
            <a:effectLst/>
          </p:spPr>
          <p:style>
            <a:lnRef idx="0">
              <a:scrgbClr r="0" g="0" b="0"/>
            </a:lnRef>
            <a:fillRef idx="1002">
              <a:schemeClr val="lt1"/>
            </a:fillRef>
            <a:effectRef idx="0">
              <a:scrgbClr r="0" g="0" b="0"/>
            </a:effectRef>
            <a:fontRef idx="major"/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63" name="Line 75"/>
            <p:cNvSpPr>
              <a:spLocks noChangeShapeType="1"/>
            </p:cNvSpPr>
            <p:nvPr/>
          </p:nvSpPr>
          <p:spPr bwMode="auto">
            <a:xfrm>
              <a:off x="2240" y="880"/>
              <a:ext cx="0" cy="2560"/>
            </a:xfrm>
            <a:prstGeom prst="line">
              <a:avLst/>
            </a:prstGeom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style>
            <a:lnRef idx="0">
              <a:scrgbClr r="0" g="0" b="0"/>
            </a:lnRef>
            <a:fillRef idx="1002">
              <a:schemeClr val="lt1"/>
            </a:fillRef>
            <a:effectRef idx="0">
              <a:scrgbClr r="0" g="0" b="0"/>
            </a:effectRef>
            <a:fontRef idx="major"/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81" name="Line 76"/>
            <p:cNvSpPr>
              <a:spLocks noChangeShapeType="1"/>
            </p:cNvSpPr>
            <p:nvPr/>
          </p:nvSpPr>
          <p:spPr bwMode="auto">
            <a:xfrm>
              <a:off x="3520" y="880"/>
              <a:ext cx="0" cy="2560"/>
            </a:xfrm>
            <a:prstGeom prst="line">
              <a:avLst/>
            </a:prstGeom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style>
            <a:lnRef idx="0">
              <a:scrgbClr r="0" g="0" b="0"/>
            </a:lnRef>
            <a:fillRef idx="1002">
              <a:schemeClr val="lt1"/>
            </a:fillRef>
            <a:effectRef idx="0">
              <a:scrgbClr r="0" g="0" b="0"/>
            </a:effectRef>
            <a:fontRef idx="major"/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88" name="Line 77"/>
            <p:cNvSpPr>
              <a:spLocks noChangeShapeType="1"/>
            </p:cNvSpPr>
            <p:nvPr/>
          </p:nvSpPr>
          <p:spPr bwMode="auto">
            <a:xfrm>
              <a:off x="4800" y="880"/>
              <a:ext cx="0" cy="2560"/>
            </a:xfrm>
            <a:prstGeom prst="line">
              <a:avLst/>
            </a:prstGeom>
            <a:ln w="28575" cap="sq">
              <a:solidFill>
                <a:schemeClr val="tx1"/>
              </a:solidFill>
              <a:round/>
              <a:headEnd/>
              <a:tailEnd/>
            </a:ln>
            <a:effectLst/>
          </p:spPr>
          <p:style>
            <a:lnRef idx="0">
              <a:scrgbClr r="0" g="0" b="0"/>
            </a:lnRef>
            <a:fillRef idx="1002">
              <a:schemeClr val="lt1"/>
            </a:fillRef>
            <a:effectRef idx="0">
              <a:scrgbClr r="0" g="0" b="0"/>
            </a:effectRef>
            <a:fontRef idx="major"/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6589" name="Group 29"/>
          <p:cNvGraphicFramePr>
            <a:graphicFrameLocks noGrp="1"/>
          </p:cNvGraphicFramePr>
          <p:nvPr/>
        </p:nvGraphicFramePr>
        <p:xfrm>
          <a:off x="428596" y="4357694"/>
          <a:ext cx="8286810" cy="913914"/>
        </p:xfrm>
        <a:graphic>
          <a:graphicData uri="http://schemas.openxmlformats.org/drawingml/2006/table">
            <a:tbl>
              <a:tblPr/>
              <a:tblGrid>
                <a:gridCol w="1381135"/>
                <a:gridCol w="1381135"/>
                <a:gridCol w="1381135"/>
                <a:gridCol w="1381135"/>
                <a:gridCol w="1381135"/>
                <a:gridCol w="1381135"/>
              </a:tblGrid>
              <a:tr h="50006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all" spc="0" normalizeH="0" baseline="0" dirty="0" smtClean="0">
                          <a:ln w="9000" cmpd="sng">
                            <a:solidFill>
                              <a:schemeClr val="accent4">
                                <a:shade val="50000"/>
                                <a:satMod val="120000"/>
                              </a:schemeClr>
                            </a:solidFill>
                            <a:prstDash val="solid"/>
                          </a:ln>
                          <a:gradFill>
                            <a:gsLst>
                              <a:gs pos="0">
                                <a:schemeClr val="accent4">
                                  <a:shade val="20000"/>
                                  <a:satMod val="245000"/>
                                </a:schemeClr>
                              </a:gs>
                              <a:gs pos="43000">
                                <a:schemeClr val="accent4">
                                  <a:satMod val="255000"/>
                                </a:schemeClr>
                              </a:gs>
                              <a:gs pos="48000">
                                <a:schemeClr val="accent4">
                                  <a:shade val="85000"/>
                                  <a:satMod val="255000"/>
                                </a:schemeClr>
                              </a:gs>
                              <a:gs pos="100000">
                                <a:schemeClr val="accent4">
                                  <a:shade val="20000"/>
                                  <a:satMod val="24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reflection blurRad="12700" stA="28000" endPos="45000" dist="1000" dir="5400000" sy="-100000" algn="bl" rotWithShape="0"/>
                          </a:effectLst>
                          <a:latin typeface="Arial" pitchFamily="34" charset="0"/>
                        </a:rPr>
                        <a:t>(2,4)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all" spc="0" normalizeH="0" baseline="0" dirty="0" smtClean="0">
                          <a:ln w="9000" cmpd="sng">
                            <a:solidFill>
                              <a:schemeClr val="accent4">
                                <a:shade val="50000"/>
                                <a:satMod val="120000"/>
                              </a:schemeClr>
                            </a:solidFill>
                            <a:prstDash val="solid"/>
                          </a:ln>
                          <a:gradFill>
                            <a:gsLst>
                              <a:gs pos="0">
                                <a:schemeClr val="accent4">
                                  <a:shade val="20000"/>
                                  <a:satMod val="245000"/>
                                </a:schemeClr>
                              </a:gs>
                              <a:gs pos="43000">
                                <a:schemeClr val="accent4">
                                  <a:satMod val="255000"/>
                                </a:schemeClr>
                              </a:gs>
                              <a:gs pos="48000">
                                <a:schemeClr val="accent4">
                                  <a:shade val="85000"/>
                                  <a:satMod val="255000"/>
                                </a:schemeClr>
                              </a:gs>
                              <a:gs pos="100000">
                                <a:schemeClr val="accent4">
                                  <a:shade val="20000"/>
                                  <a:satMod val="24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reflection blurRad="12700" stA="28000" endPos="45000" dist="1000" dir="5400000" sy="-100000" algn="bl" rotWithShape="0"/>
                          </a:effectLst>
                          <a:latin typeface="Arial" pitchFamily="34" charset="0"/>
                        </a:rPr>
                        <a:t>(3,2)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all" spc="0" normalizeH="0" baseline="0" dirty="0" smtClean="0">
                          <a:ln w="9000" cmpd="sng">
                            <a:solidFill>
                              <a:schemeClr val="accent4">
                                <a:shade val="50000"/>
                                <a:satMod val="120000"/>
                              </a:schemeClr>
                            </a:solidFill>
                            <a:prstDash val="solid"/>
                          </a:ln>
                          <a:gradFill>
                            <a:gsLst>
                              <a:gs pos="0">
                                <a:schemeClr val="accent4">
                                  <a:shade val="20000"/>
                                  <a:satMod val="245000"/>
                                </a:schemeClr>
                              </a:gs>
                              <a:gs pos="43000">
                                <a:schemeClr val="accent4">
                                  <a:satMod val="255000"/>
                                </a:schemeClr>
                              </a:gs>
                              <a:gs pos="48000">
                                <a:schemeClr val="accent4">
                                  <a:shade val="85000"/>
                                  <a:satMod val="255000"/>
                                </a:schemeClr>
                              </a:gs>
                              <a:gs pos="100000">
                                <a:schemeClr val="accent4">
                                  <a:shade val="20000"/>
                                  <a:satMod val="24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reflection blurRad="12700" stA="28000" endPos="45000" dist="1000" dir="5400000" sy="-100000" algn="bl" rotWithShape="0"/>
                          </a:effectLst>
                          <a:latin typeface="Arial" pitchFamily="34" charset="0"/>
                        </a:rPr>
                        <a:t>(1,3)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all" spc="0" normalizeH="0" baseline="0" dirty="0" smtClean="0">
                          <a:ln w="9000" cmpd="sng">
                            <a:solidFill>
                              <a:schemeClr val="accent4">
                                <a:shade val="50000"/>
                                <a:satMod val="120000"/>
                              </a:schemeClr>
                            </a:solidFill>
                            <a:prstDash val="solid"/>
                          </a:ln>
                          <a:gradFill>
                            <a:gsLst>
                              <a:gs pos="0">
                                <a:schemeClr val="accent4">
                                  <a:shade val="20000"/>
                                  <a:satMod val="245000"/>
                                </a:schemeClr>
                              </a:gs>
                              <a:gs pos="43000">
                                <a:schemeClr val="accent4">
                                  <a:satMod val="255000"/>
                                </a:schemeClr>
                              </a:gs>
                              <a:gs pos="48000">
                                <a:schemeClr val="accent4">
                                  <a:shade val="85000"/>
                                  <a:satMod val="255000"/>
                                </a:schemeClr>
                              </a:gs>
                              <a:gs pos="100000">
                                <a:schemeClr val="accent4">
                                  <a:shade val="20000"/>
                                  <a:satMod val="24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reflection blurRad="12700" stA="28000" endPos="45000" dist="1000" dir="5400000" sy="-100000" algn="bl" rotWithShape="0"/>
                          </a:effectLst>
                          <a:latin typeface="Arial" pitchFamily="34" charset="0"/>
                        </a:rPr>
                        <a:t>(3,4)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all" spc="0" normalizeH="0" baseline="0" dirty="0" smtClean="0">
                          <a:ln w="9000" cmpd="sng">
                            <a:solidFill>
                              <a:schemeClr val="accent4">
                                <a:shade val="50000"/>
                                <a:satMod val="120000"/>
                              </a:schemeClr>
                            </a:solidFill>
                            <a:prstDash val="solid"/>
                          </a:ln>
                          <a:gradFill>
                            <a:gsLst>
                              <a:gs pos="0">
                                <a:schemeClr val="accent4">
                                  <a:shade val="20000"/>
                                  <a:satMod val="245000"/>
                                </a:schemeClr>
                              </a:gs>
                              <a:gs pos="43000">
                                <a:schemeClr val="accent4">
                                  <a:satMod val="255000"/>
                                </a:schemeClr>
                              </a:gs>
                              <a:gs pos="48000">
                                <a:schemeClr val="accent4">
                                  <a:shade val="85000"/>
                                  <a:satMod val="255000"/>
                                </a:schemeClr>
                              </a:gs>
                              <a:gs pos="100000">
                                <a:schemeClr val="accent4">
                                  <a:shade val="20000"/>
                                  <a:satMod val="24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reflection blurRad="12700" stA="28000" endPos="45000" dist="1000" dir="5400000" sy="-100000" algn="bl" rotWithShape="0"/>
                          </a:effectLst>
                          <a:latin typeface="Arial" pitchFamily="34" charset="0"/>
                        </a:rPr>
                        <a:t>(1,1)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all" spc="0" normalizeH="0" baseline="0" dirty="0" smtClean="0">
                          <a:ln w="9000" cmpd="sng">
                            <a:solidFill>
                              <a:schemeClr val="accent4">
                                <a:shade val="50000"/>
                                <a:satMod val="120000"/>
                              </a:schemeClr>
                            </a:solidFill>
                            <a:prstDash val="solid"/>
                          </a:ln>
                          <a:gradFill>
                            <a:gsLst>
                              <a:gs pos="0">
                                <a:schemeClr val="accent4">
                                  <a:shade val="20000"/>
                                  <a:satMod val="245000"/>
                                </a:schemeClr>
                              </a:gs>
                              <a:gs pos="43000">
                                <a:schemeClr val="accent4">
                                  <a:satMod val="255000"/>
                                </a:schemeClr>
                              </a:gs>
                              <a:gs pos="48000">
                                <a:schemeClr val="accent4">
                                  <a:shade val="85000"/>
                                  <a:satMod val="255000"/>
                                </a:schemeClr>
                              </a:gs>
                              <a:gs pos="100000">
                                <a:schemeClr val="accent4">
                                  <a:shade val="20000"/>
                                  <a:satMod val="24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reflection blurRad="12700" stA="28000" endPos="45000" dist="1000" dir="5400000" sy="-100000" algn="bl" rotWithShape="0"/>
                          </a:effectLst>
                          <a:latin typeface="Arial" pitchFamily="34" charset="0"/>
                        </a:rPr>
                        <a:t>(3,1)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1384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труд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человека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pSp>
        <p:nvGrpSpPr>
          <p:cNvPr id="2" name="Group 52"/>
          <p:cNvGrpSpPr>
            <a:grpSpLocks noGrp="1" noRot="1"/>
          </p:cNvGrpSpPr>
          <p:nvPr>
            <p:ph idx="1"/>
          </p:nvPr>
        </p:nvGrpSpPr>
        <p:grpSpPr bwMode="auto">
          <a:xfrm>
            <a:off x="928662" y="1571612"/>
            <a:ext cx="7175500" cy="2152650"/>
            <a:chOff x="960" y="880"/>
            <a:chExt cx="3840" cy="2560"/>
          </a:xfrm>
        </p:grpSpPr>
        <p:sp>
          <p:nvSpPr>
            <p:cNvPr id="66560" name="Rectangle 53"/>
            <p:cNvSpPr>
              <a:spLocks noChangeArrowheads="1"/>
            </p:cNvSpPr>
            <p:nvPr/>
          </p:nvSpPr>
          <p:spPr bwMode="auto">
            <a:xfrm>
              <a:off x="3520" y="2928"/>
              <a:ext cx="1280" cy="512"/>
            </a:xfrm>
            <a:prstGeom prst="rect">
              <a:avLst/>
            </a:prstGeom>
            <a:ln w="9525">
              <a:noFill/>
              <a:miter lim="800000"/>
              <a:headEnd/>
              <a:tailEnd/>
            </a:ln>
            <a:effectLst/>
          </p:spPr>
          <p:style>
            <a:lnRef idx="0">
              <a:scrgbClr r="0" g="0" b="0"/>
            </a:lnRef>
            <a:fillRef idx="1002">
              <a:schemeClr val="lt1"/>
            </a:fillRef>
            <a:effectRef idx="0">
              <a:scrgbClr r="0" g="0" b="0"/>
            </a:effectRef>
            <a:fontRef idx="major"/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hlinkClick r:id="rId2" action="ppaction://hlinksldjump"/>
                </a:rPr>
                <a:t>портит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66561" name="Rectangle 54"/>
            <p:cNvSpPr>
              <a:spLocks noChangeArrowheads="1"/>
            </p:cNvSpPr>
            <p:nvPr/>
          </p:nvSpPr>
          <p:spPr bwMode="auto">
            <a:xfrm>
              <a:off x="2240" y="2928"/>
              <a:ext cx="1280" cy="512"/>
            </a:xfrm>
            <a:prstGeom prst="rect">
              <a:avLst/>
            </a:prstGeom>
            <a:ln w="9525">
              <a:noFill/>
              <a:miter lim="800000"/>
              <a:headEnd/>
              <a:tailEnd/>
            </a:ln>
            <a:effectLst/>
          </p:spPr>
          <p:style>
            <a:lnRef idx="0">
              <a:scrgbClr r="0" g="0" b="0"/>
            </a:lnRef>
            <a:fillRef idx="1002">
              <a:schemeClr val="lt1"/>
            </a:fillRef>
            <a:effectRef idx="0">
              <a:scrgbClr r="0" g="0" b="0"/>
            </a:effectRef>
            <a:fontRef idx="major"/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hlinkClick r:id="rId2" action="ppaction://hlinksldjump"/>
                </a:rPr>
                <a:t>но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64" name="Rectangle 55"/>
            <p:cNvSpPr>
              <a:spLocks noChangeArrowheads="1"/>
            </p:cNvSpPr>
            <p:nvPr/>
          </p:nvSpPr>
          <p:spPr bwMode="auto">
            <a:xfrm>
              <a:off x="960" y="2928"/>
              <a:ext cx="1280" cy="512"/>
            </a:xfrm>
            <a:prstGeom prst="rect">
              <a:avLst/>
            </a:prstGeom>
            <a:ln w="9525">
              <a:noFill/>
              <a:miter lim="800000"/>
              <a:headEnd/>
              <a:tailEnd/>
            </a:ln>
            <a:effectLst/>
          </p:spPr>
          <p:style>
            <a:lnRef idx="0">
              <a:scrgbClr r="0" g="0" b="0"/>
            </a:lnRef>
            <a:fillRef idx="1002">
              <a:schemeClr val="lt1"/>
            </a:fillRef>
            <a:effectRef idx="0">
              <a:scrgbClr r="0" g="0" b="0"/>
            </a:effectRef>
            <a:fontRef idx="major"/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hlinkClick r:id="rId2" action="ppaction://hlinksldjump"/>
                </a:rPr>
                <a:t>лень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65" name="Rectangle 56"/>
            <p:cNvSpPr>
              <a:spLocks noChangeArrowheads="1"/>
            </p:cNvSpPr>
            <p:nvPr/>
          </p:nvSpPr>
          <p:spPr bwMode="auto">
            <a:xfrm>
              <a:off x="3520" y="2416"/>
              <a:ext cx="1280" cy="512"/>
            </a:xfrm>
            <a:prstGeom prst="rect">
              <a:avLst/>
            </a:prstGeom>
            <a:ln w="9525">
              <a:noFill/>
              <a:miter lim="800000"/>
              <a:headEnd/>
              <a:tailEnd/>
            </a:ln>
            <a:effectLst/>
          </p:spPr>
          <p:style>
            <a:lnRef idx="0">
              <a:scrgbClr r="0" g="0" b="0"/>
            </a:lnRef>
            <a:fillRef idx="1002">
              <a:schemeClr val="lt1"/>
            </a:fillRef>
            <a:effectRef idx="0">
              <a:scrgbClr r="0" g="0" b="0"/>
            </a:effectRef>
            <a:fontRef idx="major"/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hlinkClick r:id="rId2" action="ppaction://hlinksldjump"/>
                </a:rPr>
                <a:t>человека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66" name="Rectangle 57"/>
            <p:cNvSpPr>
              <a:spLocks noChangeArrowheads="1"/>
            </p:cNvSpPr>
            <p:nvPr/>
          </p:nvSpPr>
          <p:spPr bwMode="auto">
            <a:xfrm>
              <a:off x="2240" y="2416"/>
              <a:ext cx="1280" cy="512"/>
            </a:xfrm>
            <a:prstGeom prst="rect">
              <a:avLst/>
            </a:prstGeom>
            <a:ln w="9525">
              <a:noFill/>
              <a:miter lim="800000"/>
              <a:headEnd/>
              <a:tailEnd/>
            </a:ln>
            <a:effectLst/>
          </p:spPr>
          <p:style>
            <a:lnRef idx="0">
              <a:scrgbClr r="0" g="0" b="0"/>
            </a:lnRef>
            <a:fillRef idx="1002">
              <a:schemeClr val="lt1"/>
            </a:fillRef>
            <a:effectRef idx="0">
              <a:scrgbClr r="0" g="0" b="0"/>
            </a:effectRef>
            <a:fontRef idx="major"/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hlinkClick r:id="rId2" action="ppaction://hlinksldjump"/>
                </a:rPr>
                <a:t>доводит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67" name="Rectangle 58"/>
            <p:cNvSpPr>
              <a:spLocks noChangeArrowheads="1"/>
            </p:cNvSpPr>
            <p:nvPr/>
          </p:nvSpPr>
          <p:spPr bwMode="auto">
            <a:xfrm>
              <a:off x="960" y="2416"/>
              <a:ext cx="1280" cy="512"/>
            </a:xfrm>
            <a:prstGeom prst="rect">
              <a:avLst/>
            </a:prstGeom>
            <a:ln w="9525">
              <a:noFill/>
              <a:miter lim="800000"/>
              <a:headEnd/>
              <a:tailEnd/>
            </a:ln>
            <a:effectLst/>
          </p:spPr>
          <p:style>
            <a:lnRef idx="0">
              <a:scrgbClr r="0" g="0" b="0"/>
            </a:lnRef>
            <a:fillRef idx="1002">
              <a:schemeClr val="lt1"/>
            </a:fillRef>
            <a:effectRef idx="0">
              <a:scrgbClr r="0" g="0" b="0"/>
            </a:effectRef>
            <a:fontRef idx="major"/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hlinkClick r:id="rId2" action="ppaction://hlinksldjump"/>
                </a:rPr>
                <a:t>добра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68" name="Rectangle 59"/>
            <p:cNvSpPr>
              <a:spLocks noChangeArrowheads="1"/>
            </p:cNvSpPr>
            <p:nvPr/>
          </p:nvSpPr>
          <p:spPr bwMode="auto">
            <a:xfrm>
              <a:off x="3520" y="1904"/>
              <a:ext cx="1280" cy="512"/>
            </a:xfrm>
            <a:prstGeom prst="rect">
              <a:avLst/>
            </a:prstGeom>
            <a:ln w="9525">
              <a:noFill/>
              <a:miter lim="800000"/>
              <a:headEnd/>
              <a:tailEnd/>
            </a:ln>
            <a:effectLst/>
          </p:spPr>
          <p:style>
            <a:lnRef idx="0">
              <a:scrgbClr r="0" g="0" b="0"/>
            </a:lnRef>
            <a:fillRef idx="1002">
              <a:schemeClr val="lt1"/>
            </a:fillRef>
            <a:effectRef idx="0">
              <a:scrgbClr r="0" g="0" b="0"/>
            </a:effectRef>
            <a:fontRef idx="major"/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hlinkClick r:id="rId2" action="ppaction://hlinksldjump"/>
                </a:rPr>
                <a:t>перетрут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69" name="Rectangle 60"/>
            <p:cNvSpPr>
              <a:spLocks noChangeArrowheads="1"/>
            </p:cNvSpPr>
            <p:nvPr/>
          </p:nvSpPr>
          <p:spPr bwMode="auto">
            <a:xfrm>
              <a:off x="2240" y="1904"/>
              <a:ext cx="1280" cy="512"/>
            </a:xfrm>
            <a:prstGeom prst="rect">
              <a:avLst/>
            </a:prstGeom>
            <a:ln w="9525">
              <a:noFill/>
              <a:miter lim="800000"/>
              <a:headEnd/>
              <a:tailEnd/>
            </a:ln>
            <a:effectLst/>
          </p:spPr>
          <p:style>
            <a:lnRef idx="0">
              <a:scrgbClr r="0" g="0" b="0"/>
            </a:lnRef>
            <a:fillRef idx="1002">
              <a:schemeClr val="lt1"/>
            </a:fillRef>
            <a:effectRef idx="0">
              <a:scrgbClr r="0" g="0" b="0"/>
            </a:effectRef>
            <a:fontRef idx="major"/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hlinkClick r:id="rId2" action="ppaction://hlinksldjump"/>
                </a:rPr>
                <a:t>и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70" name="Rectangle 61"/>
            <p:cNvSpPr>
              <a:spLocks noChangeArrowheads="1"/>
            </p:cNvSpPr>
            <p:nvPr/>
          </p:nvSpPr>
          <p:spPr bwMode="auto">
            <a:xfrm>
              <a:off x="960" y="1904"/>
              <a:ext cx="1280" cy="512"/>
            </a:xfrm>
            <a:prstGeom prst="rect">
              <a:avLst/>
            </a:prstGeom>
            <a:ln w="9525">
              <a:noFill/>
              <a:miter lim="800000"/>
              <a:headEnd/>
              <a:tailEnd/>
            </a:ln>
            <a:effectLst/>
          </p:spPr>
          <p:style>
            <a:lnRef idx="0">
              <a:scrgbClr r="0" g="0" b="0"/>
            </a:lnRef>
            <a:fillRef idx="1002">
              <a:schemeClr val="lt1"/>
            </a:fillRef>
            <a:effectRef idx="0">
              <a:scrgbClr r="0" g="0" b="0"/>
            </a:effectRef>
            <a:fontRef idx="major"/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hlinkClick r:id="rId3" action="ppaction://hlinksldjump"/>
                </a:rPr>
                <a:t>кормит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71" name="Rectangle 62"/>
            <p:cNvSpPr>
              <a:spLocks noChangeArrowheads="1"/>
            </p:cNvSpPr>
            <p:nvPr/>
          </p:nvSpPr>
          <p:spPr bwMode="auto">
            <a:xfrm>
              <a:off x="3520" y="1392"/>
              <a:ext cx="1280" cy="512"/>
            </a:xfrm>
            <a:prstGeom prst="rect">
              <a:avLst/>
            </a:prstGeom>
            <a:ln w="9525">
              <a:noFill/>
              <a:miter lim="800000"/>
              <a:headEnd/>
              <a:tailEnd/>
            </a:ln>
            <a:effectLst/>
          </p:spPr>
          <p:style>
            <a:lnRef idx="0">
              <a:scrgbClr r="0" g="0" b="0"/>
            </a:lnRef>
            <a:fillRef idx="1002">
              <a:schemeClr val="lt1"/>
            </a:fillRef>
            <a:effectRef idx="0">
              <a:scrgbClr r="0" g="0" b="0"/>
            </a:effectRef>
            <a:fontRef idx="major"/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hlinkClick r:id="rId2" action="ppaction://hlinksldjump"/>
                </a:rPr>
                <a:t>а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72" name="Rectangle 63"/>
            <p:cNvSpPr>
              <a:spLocks noChangeArrowheads="1"/>
            </p:cNvSpPr>
            <p:nvPr/>
          </p:nvSpPr>
          <p:spPr bwMode="auto">
            <a:xfrm>
              <a:off x="2240" y="1392"/>
              <a:ext cx="1280" cy="512"/>
            </a:xfrm>
            <a:prstGeom prst="rect">
              <a:avLst/>
            </a:prstGeom>
            <a:ln w="9525">
              <a:noFill/>
              <a:miter lim="800000"/>
              <a:headEnd/>
              <a:tailEnd/>
            </a:ln>
            <a:effectLst/>
          </p:spPr>
          <p:style>
            <a:lnRef idx="0">
              <a:scrgbClr r="0" g="0" b="0"/>
            </a:lnRef>
            <a:fillRef idx="1002">
              <a:schemeClr val="lt1"/>
            </a:fillRef>
            <a:effectRef idx="0">
              <a:scrgbClr r="0" g="0" b="0"/>
            </a:effectRef>
            <a:fontRef idx="major"/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hlinkClick r:id="rId2" action="ppaction://hlinksldjump"/>
                </a:rPr>
                <a:t>труд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73" name="Rectangle 64"/>
            <p:cNvSpPr>
              <a:spLocks noChangeArrowheads="1"/>
            </p:cNvSpPr>
            <p:nvPr/>
          </p:nvSpPr>
          <p:spPr bwMode="auto">
            <a:xfrm>
              <a:off x="960" y="1392"/>
              <a:ext cx="1280" cy="512"/>
            </a:xfrm>
            <a:prstGeom prst="rect">
              <a:avLst/>
            </a:prstGeom>
            <a:ln w="9525">
              <a:noFill/>
              <a:miter lim="800000"/>
              <a:headEnd/>
              <a:tailEnd/>
            </a:ln>
            <a:effectLst/>
          </p:spPr>
          <p:style>
            <a:lnRef idx="0">
              <a:scrgbClr r="0" g="0" b="0"/>
            </a:lnRef>
            <a:fillRef idx="1002">
              <a:schemeClr val="lt1"/>
            </a:fillRef>
            <a:effectRef idx="0">
              <a:scrgbClr r="0" g="0" b="0"/>
            </a:effectRef>
            <a:fontRef idx="major"/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hlinkClick r:id="rId2" action="ppaction://hlinksldjump"/>
                </a:rPr>
                <a:t>не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74" name="Rectangle 65"/>
            <p:cNvSpPr>
              <a:spLocks noChangeArrowheads="1"/>
            </p:cNvSpPr>
            <p:nvPr/>
          </p:nvSpPr>
          <p:spPr bwMode="auto">
            <a:xfrm>
              <a:off x="3520" y="880"/>
              <a:ext cx="1280" cy="512"/>
            </a:xfrm>
            <a:prstGeom prst="rect">
              <a:avLst/>
            </a:prstGeom>
            <a:ln w="9525">
              <a:noFill/>
              <a:miter lim="800000"/>
              <a:headEnd/>
              <a:tailEnd/>
            </a:ln>
            <a:effectLst/>
          </p:spPr>
          <p:style>
            <a:lnRef idx="0">
              <a:scrgbClr r="0" g="0" b="0"/>
            </a:lnRef>
            <a:fillRef idx="1002">
              <a:schemeClr val="lt1"/>
            </a:fillRef>
            <a:effectRef idx="0">
              <a:scrgbClr r="0" g="0" b="0"/>
            </a:effectRef>
            <a:fontRef idx="major"/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hlinkClick r:id="rId2" action="ppaction://hlinksldjump"/>
                </a:rPr>
                <a:t>всё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75" name="Rectangle 66"/>
            <p:cNvSpPr>
              <a:spLocks noChangeArrowheads="1"/>
            </p:cNvSpPr>
            <p:nvPr/>
          </p:nvSpPr>
          <p:spPr bwMode="auto">
            <a:xfrm>
              <a:off x="2240" y="880"/>
              <a:ext cx="1280" cy="512"/>
            </a:xfrm>
            <a:prstGeom prst="rect">
              <a:avLst/>
            </a:prstGeom>
            <a:ln w="9525">
              <a:noFill/>
              <a:miter lim="800000"/>
              <a:headEnd/>
              <a:tailEnd/>
            </a:ln>
            <a:effectLst/>
          </p:spPr>
          <p:style>
            <a:lnRef idx="0">
              <a:scrgbClr r="0" g="0" b="0"/>
            </a:lnRef>
            <a:fillRef idx="1002">
              <a:schemeClr val="lt1"/>
            </a:fillRef>
            <a:effectRef idx="0">
              <a:scrgbClr r="0" g="0" b="0"/>
            </a:effectRef>
            <a:fontRef idx="major"/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hlinkClick r:id="rId2" action="ppaction://hlinksldjump"/>
                </a:rPr>
                <a:t>до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76" name="Rectangle 67"/>
            <p:cNvSpPr>
              <a:spLocks noChangeArrowheads="1"/>
            </p:cNvSpPr>
            <p:nvPr/>
          </p:nvSpPr>
          <p:spPr bwMode="auto">
            <a:xfrm>
              <a:off x="960" y="880"/>
              <a:ext cx="1280" cy="512"/>
            </a:xfrm>
            <a:prstGeom prst="rect">
              <a:avLst/>
            </a:prstGeom>
            <a:ln w="9525">
              <a:noFill/>
              <a:miter lim="800000"/>
              <a:headEnd/>
              <a:tailEnd/>
            </a:ln>
            <a:effectLst/>
          </p:spPr>
          <p:style>
            <a:lnRef idx="0">
              <a:scrgbClr r="0" g="0" b="0"/>
            </a:lnRef>
            <a:fillRef idx="1002">
              <a:schemeClr val="lt1"/>
            </a:fillRef>
            <a:effectRef idx="0">
              <a:scrgbClr r="0" g="0" b="0"/>
            </a:effectRef>
            <a:fontRef idx="major"/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hlinkClick r:id="rId2" action="ppaction://hlinksldjump"/>
                </a:rPr>
                <a:t>терпенье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77" name="Line 68"/>
            <p:cNvSpPr>
              <a:spLocks noChangeShapeType="1"/>
            </p:cNvSpPr>
            <p:nvPr/>
          </p:nvSpPr>
          <p:spPr bwMode="auto">
            <a:xfrm>
              <a:off x="960" y="880"/>
              <a:ext cx="3840" cy="0"/>
            </a:xfrm>
            <a:prstGeom prst="line">
              <a:avLst/>
            </a:prstGeom>
            <a:ln w="28575" cap="sq">
              <a:solidFill>
                <a:schemeClr val="tx1"/>
              </a:solidFill>
              <a:round/>
              <a:headEnd/>
              <a:tailEnd/>
            </a:ln>
            <a:effectLst/>
          </p:spPr>
          <p:style>
            <a:lnRef idx="0">
              <a:scrgbClr r="0" g="0" b="0"/>
            </a:lnRef>
            <a:fillRef idx="1002">
              <a:schemeClr val="lt1"/>
            </a:fillRef>
            <a:effectRef idx="0">
              <a:scrgbClr r="0" g="0" b="0"/>
            </a:effectRef>
            <a:fontRef idx="major"/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78" name="Line 69"/>
            <p:cNvSpPr>
              <a:spLocks noChangeShapeType="1"/>
            </p:cNvSpPr>
            <p:nvPr/>
          </p:nvSpPr>
          <p:spPr bwMode="auto">
            <a:xfrm>
              <a:off x="960" y="1392"/>
              <a:ext cx="3840" cy="0"/>
            </a:xfrm>
            <a:prstGeom prst="line">
              <a:avLst/>
            </a:prstGeom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style>
            <a:lnRef idx="0">
              <a:scrgbClr r="0" g="0" b="0"/>
            </a:lnRef>
            <a:fillRef idx="1002">
              <a:schemeClr val="lt1"/>
            </a:fillRef>
            <a:effectRef idx="0">
              <a:scrgbClr r="0" g="0" b="0"/>
            </a:effectRef>
            <a:fontRef idx="major"/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79" name="Line 70"/>
            <p:cNvSpPr>
              <a:spLocks noChangeShapeType="1"/>
            </p:cNvSpPr>
            <p:nvPr/>
          </p:nvSpPr>
          <p:spPr bwMode="auto">
            <a:xfrm>
              <a:off x="960" y="1904"/>
              <a:ext cx="3840" cy="0"/>
            </a:xfrm>
            <a:prstGeom prst="line">
              <a:avLst/>
            </a:prstGeom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style>
            <a:lnRef idx="0">
              <a:scrgbClr r="0" g="0" b="0"/>
            </a:lnRef>
            <a:fillRef idx="1002">
              <a:schemeClr val="lt1"/>
            </a:fillRef>
            <a:effectRef idx="0">
              <a:scrgbClr r="0" g="0" b="0"/>
            </a:effectRef>
            <a:fontRef idx="major"/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80" name="Line 71"/>
            <p:cNvSpPr>
              <a:spLocks noChangeShapeType="1"/>
            </p:cNvSpPr>
            <p:nvPr/>
          </p:nvSpPr>
          <p:spPr bwMode="auto">
            <a:xfrm>
              <a:off x="960" y="2416"/>
              <a:ext cx="3840" cy="0"/>
            </a:xfrm>
            <a:prstGeom prst="line">
              <a:avLst/>
            </a:prstGeom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style>
            <a:lnRef idx="0">
              <a:scrgbClr r="0" g="0" b="0"/>
            </a:lnRef>
            <a:fillRef idx="1002">
              <a:schemeClr val="lt1"/>
            </a:fillRef>
            <a:effectRef idx="0">
              <a:scrgbClr r="0" g="0" b="0"/>
            </a:effectRef>
            <a:fontRef idx="major"/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82" name="Line 72"/>
            <p:cNvSpPr>
              <a:spLocks noChangeShapeType="1"/>
            </p:cNvSpPr>
            <p:nvPr/>
          </p:nvSpPr>
          <p:spPr bwMode="auto">
            <a:xfrm>
              <a:off x="960" y="2928"/>
              <a:ext cx="3840" cy="0"/>
            </a:xfrm>
            <a:prstGeom prst="line">
              <a:avLst/>
            </a:prstGeom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style>
            <a:lnRef idx="0">
              <a:scrgbClr r="0" g="0" b="0"/>
            </a:lnRef>
            <a:fillRef idx="1002">
              <a:schemeClr val="lt1"/>
            </a:fillRef>
            <a:effectRef idx="0">
              <a:scrgbClr r="0" g="0" b="0"/>
            </a:effectRef>
            <a:fontRef idx="major"/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83" name="Line 73"/>
            <p:cNvSpPr>
              <a:spLocks noChangeShapeType="1"/>
            </p:cNvSpPr>
            <p:nvPr/>
          </p:nvSpPr>
          <p:spPr bwMode="auto">
            <a:xfrm>
              <a:off x="960" y="3440"/>
              <a:ext cx="3840" cy="0"/>
            </a:xfrm>
            <a:prstGeom prst="line">
              <a:avLst/>
            </a:prstGeom>
            <a:ln w="28575" cap="sq">
              <a:solidFill>
                <a:schemeClr val="tx1"/>
              </a:solidFill>
              <a:round/>
              <a:headEnd/>
              <a:tailEnd/>
            </a:ln>
            <a:effectLst/>
          </p:spPr>
          <p:style>
            <a:lnRef idx="0">
              <a:scrgbClr r="0" g="0" b="0"/>
            </a:lnRef>
            <a:fillRef idx="1002">
              <a:schemeClr val="lt1"/>
            </a:fillRef>
            <a:effectRef idx="0">
              <a:scrgbClr r="0" g="0" b="0"/>
            </a:effectRef>
            <a:fontRef idx="major"/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84" name="Line 74"/>
            <p:cNvSpPr>
              <a:spLocks noChangeShapeType="1"/>
            </p:cNvSpPr>
            <p:nvPr/>
          </p:nvSpPr>
          <p:spPr bwMode="auto">
            <a:xfrm>
              <a:off x="960" y="880"/>
              <a:ext cx="0" cy="2560"/>
            </a:xfrm>
            <a:prstGeom prst="line">
              <a:avLst/>
            </a:prstGeom>
            <a:ln w="28575" cap="sq">
              <a:solidFill>
                <a:schemeClr val="tx1"/>
              </a:solidFill>
              <a:round/>
              <a:headEnd/>
              <a:tailEnd/>
            </a:ln>
            <a:effectLst/>
          </p:spPr>
          <p:style>
            <a:lnRef idx="0">
              <a:scrgbClr r="0" g="0" b="0"/>
            </a:lnRef>
            <a:fillRef idx="1002">
              <a:schemeClr val="lt1"/>
            </a:fillRef>
            <a:effectRef idx="0">
              <a:scrgbClr r="0" g="0" b="0"/>
            </a:effectRef>
            <a:fontRef idx="major"/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85" name="Line 75"/>
            <p:cNvSpPr>
              <a:spLocks noChangeShapeType="1"/>
            </p:cNvSpPr>
            <p:nvPr/>
          </p:nvSpPr>
          <p:spPr bwMode="auto">
            <a:xfrm>
              <a:off x="2240" y="880"/>
              <a:ext cx="0" cy="2560"/>
            </a:xfrm>
            <a:prstGeom prst="line">
              <a:avLst/>
            </a:prstGeom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style>
            <a:lnRef idx="0">
              <a:scrgbClr r="0" g="0" b="0"/>
            </a:lnRef>
            <a:fillRef idx="1002">
              <a:schemeClr val="lt1"/>
            </a:fillRef>
            <a:effectRef idx="0">
              <a:scrgbClr r="0" g="0" b="0"/>
            </a:effectRef>
            <a:fontRef idx="major"/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86" name="Line 76"/>
            <p:cNvSpPr>
              <a:spLocks noChangeShapeType="1"/>
            </p:cNvSpPr>
            <p:nvPr/>
          </p:nvSpPr>
          <p:spPr bwMode="auto">
            <a:xfrm>
              <a:off x="3520" y="880"/>
              <a:ext cx="0" cy="2560"/>
            </a:xfrm>
            <a:prstGeom prst="line">
              <a:avLst/>
            </a:prstGeom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style>
            <a:lnRef idx="0">
              <a:scrgbClr r="0" g="0" b="0"/>
            </a:lnRef>
            <a:fillRef idx="1002">
              <a:schemeClr val="lt1"/>
            </a:fillRef>
            <a:effectRef idx="0">
              <a:scrgbClr r="0" g="0" b="0"/>
            </a:effectRef>
            <a:fontRef idx="major"/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87" name="Line 77"/>
            <p:cNvSpPr>
              <a:spLocks noChangeShapeType="1"/>
            </p:cNvSpPr>
            <p:nvPr/>
          </p:nvSpPr>
          <p:spPr bwMode="auto">
            <a:xfrm>
              <a:off x="4800" y="880"/>
              <a:ext cx="0" cy="2560"/>
            </a:xfrm>
            <a:prstGeom prst="line">
              <a:avLst/>
            </a:prstGeom>
            <a:ln w="28575" cap="sq">
              <a:solidFill>
                <a:schemeClr val="tx1"/>
              </a:solidFill>
              <a:round/>
              <a:headEnd/>
              <a:tailEnd/>
            </a:ln>
            <a:effectLst/>
          </p:spPr>
          <p:style>
            <a:lnRef idx="0">
              <a:scrgbClr r="0" g="0" b="0"/>
            </a:lnRef>
            <a:fillRef idx="1002">
              <a:schemeClr val="lt1"/>
            </a:fillRef>
            <a:effectRef idx="0">
              <a:scrgbClr r="0" g="0" b="0"/>
            </a:effectRef>
            <a:fontRef idx="major"/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  <p:sp>
        <p:nvSpPr>
          <p:cNvPr id="66639" name="Text Box 79"/>
          <p:cNvSpPr txBox="1">
            <a:spLocks noChangeArrowheads="1"/>
          </p:cNvSpPr>
          <p:nvPr/>
        </p:nvSpPr>
        <p:spPr bwMode="auto">
          <a:xfrm>
            <a:off x="1928794" y="3786190"/>
            <a:ext cx="3540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t" anchorCtr="0" compatLnSpc="1">
            <a:prstTxWarp prst="textNoShape">
              <a:avLst/>
            </a:prstTxWarp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normalizeH="0" baseline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</a:rPr>
              <a:t>1</a:t>
            </a:r>
            <a:endParaRPr kumimoji="0" lang="ru-RU" sz="1800" b="1" i="0" u="none" strike="noStrike" normalizeH="0" baseline="0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 pitchFamily="34" charset="0"/>
            </a:endParaRPr>
          </a:p>
        </p:txBody>
      </p:sp>
      <p:sp>
        <p:nvSpPr>
          <p:cNvPr id="66640" name="Text Box 80"/>
          <p:cNvSpPr txBox="1">
            <a:spLocks noChangeArrowheads="1"/>
          </p:cNvSpPr>
          <p:nvPr/>
        </p:nvSpPr>
        <p:spPr bwMode="auto">
          <a:xfrm>
            <a:off x="4357686" y="3786190"/>
            <a:ext cx="3540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t" anchorCtr="0" compatLnSpc="1">
            <a:prstTxWarp prst="textNoShape">
              <a:avLst/>
            </a:prstTxWarp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normalizeH="0" baseline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</a:rPr>
              <a:t>2</a:t>
            </a:r>
            <a:endParaRPr kumimoji="0" lang="ru-RU" sz="1800" b="1" i="0" u="none" strike="noStrike" normalizeH="0" baseline="0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 pitchFamily="34" charset="0"/>
            </a:endParaRPr>
          </a:p>
        </p:txBody>
      </p:sp>
      <p:sp>
        <p:nvSpPr>
          <p:cNvPr id="66641" name="Text Box 81"/>
          <p:cNvSpPr txBox="1">
            <a:spLocks noChangeArrowheads="1"/>
          </p:cNvSpPr>
          <p:nvPr/>
        </p:nvSpPr>
        <p:spPr bwMode="auto">
          <a:xfrm>
            <a:off x="6786578" y="3786190"/>
            <a:ext cx="3540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t" anchorCtr="0" compatLnSpc="1">
            <a:prstTxWarp prst="textNoShape">
              <a:avLst/>
            </a:prstTxWarp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normalizeH="0" baseline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</a:rPr>
              <a:t>3</a:t>
            </a:r>
            <a:endParaRPr kumimoji="0" lang="ru-RU" sz="1800" b="1" i="0" u="none" strike="noStrike" normalizeH="0" baseline="0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 pitchFamily="34" charset="0"/>
            </a:endParaRPr>
          </a:p>
        </p:txBody>
      </p:sp>
      <p:sp>
        <p:nvSpPr>
          <p:cNvPr id="66642" name="Text Box 82"/>
          <p:cNvSpPr txBox="1">
            <a:spLocks noChangeArrowheads="1"/>
          </p:cNvSpPr>
          <p:nvPr/>
        </p:nvSpPr>
        <p:spPr bwMode="auto">
          <a:xfrm>
            <a:off x="500034" y="3286124"/>
            <a:ext cx="325437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t" anchorCtr="0" compatLnSpc="1">
            <a:prstTxWarp prst="textNoShape">
              <a:avLst/>
            </a:prstTxWarp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normalizeH="0" baseline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</a:rPr>
              <a:t>1</a:t>
            </a:r>
            <a:endParaRPr kumimoji="0" lang="ru-RU" sz="1800" b="1" i="0" u="none" strike="noStrike" normalizeH="0" baseline="0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 pitchFamily="34" charset="0"/>
            </a:endParaRPr>
          </a:p>
        </p:txBody>
      </p:sp>
      <p:sp>
        <p:nvSpPr>
          <p:cNvPr id="66644" name="Text Box 84"/>
          <p:cNvSpPr txBox="1">
            <a:spLocks noChangeArrowheads="1"/>
          </p:cNvSpPr>
          <p:nvPr/>
        </p:nvSpPr>
        <p:spPr bwMode="auto">
          <a:xfrm>
            <a:off x="500034" y="2857496"/>
            <a:ext cx="325437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t" anchorCtr="0" compatLnSpc="1">
            <a:prstTxWarp prst="textNoShape">
              <a:avLst/>
            </a:prstTxWarp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normalizeH="0" baseline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</a:rPr>
              <a:t>2</a:t>
            </a:r>
            <a:endParaRPr kumimoji="0" lang="ru-RU" sz="1800" b="1" i="0" u="none" strike="noStrike" normalizeH="0" baseline="0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 pitchFamily="34" charset="0"/>
            </a:endParaRPr>
          </a:p>
        </p:txBody>
      </p:sp>
      <p:sp>
        <p:nvSpPr>
          <p:cNvPr id="66646" name="Text Box 86"/>
          <p:cNvSpPr txBox="1">
            <a:spLocks noChangeArrowheads="1"/>
          </p:cNvSpPr>
          <p:nvPr/>
        </p:nvSpPr>
        <p:spPr bwMode="auto">
          <a:xfrm>
            <a:off x="500034" y="2428868"/>
            <a:ext cx="325437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t" anchorCtr="0" compatLnSpc="1">
            <a:prstTxWarp prst="textNoShape">
              <a:avLst/>
            </a:prstTxWarp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normalizeH="0" baseline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</a:rPr>
              <a:t>3</a:t>
            </a:r>
            <a:endParaRPr kumimoji="0" lang="ru-RU" sz="1800" b="1" i="0" u="none" strike="noStrike" normalizeH="0" baseline="0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 pitchFamily="34" charset="0"/>
            </a:endParaRPr>
          </a:p>
        </p:txBody>
      </p:sp>
      <p:sp>
        <p:nvSpPr>
          <p:cNvPr id="66647" name="Text Box 87"/>
          <p:cNvSpPr txBox="1">
            <a:spLocks noChangeArrowheads="1"/>
          </p:cNvSpPr>
          <p:nvPr/>
        </p:nvSpPr>
        <p:spPr bwMode="auto">
          <a:xfrm>
            <a:off x="500034" y="2000240"/>
            <a:ext cx="325437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t" anchorCtr="0" compatLnSpc="1">
            <a:prstTxWarp prst="textNoShape">
              <a:avLst/>
            </a:prstTxWarp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normalizeH="0" baseline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</a:rPr>
              <a:t>4</a:t>
            </a:r>
            <a:endParaRPr kumimoji="0" lang="ru-RU" sz="1800" b="1" i="0" u="none" strike="noStrike" normalizeH="0" baseline="0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 pitchFamily="34" charset="0"/>
            </a:endParaRPr>
          </a:p>
        </p:txBody>
      </p:sp>
      <p:sp>
        <p:nvSpPr>
          <p:cNvPr id="66648" name="Text Box 88"/>
          <p:cNvSpPr txBox="1">
            <a:spLocks noChangeArrowheads="1"/>
          </p:cNvSpPr>
          <p:nvPr/>
        </p:nvSpPr>
        <p:spPr bwMode="auto">
          <a:xfrm>
            <a:off x="500034" y="1571612"/>
            <a:ext cx="325437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t" anchorCtr="0" compatLnSpc="1">
            <a:prstTxWarp prst="textNoShape">
              <a:avLst/>
            </a:prstTxWarp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normalizeH="0" baseline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</a:rPr>
              <a:t>5</a:t>
            </a:r>
            <a:endParaRPr kumimoji="0" lang="ru-RU" sz="1800" b="1" i="0" u="none" strike="noStrike" normalizeH="0" baseline="0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 pitchFamily="34" charset="0"/>
            </a:endParaRPr>
          </a:p>
        </p:txBody>
      </p:sp>
      <p:sp>
        <p:nvSpPr>
          <p:cNvPr id="38" name="Заголовок 3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9" name="Rectangle 78"/>
          <p:cNvSpPr txBox="1">
            <a:spLocks noChangeArrowheads="1"/>
          </p:cNvSpPr>
          <p:nvPr/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cap="none" spc="0" normalizeH="0" baseline="0" noProof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Arial" pitchFamily="34" charset="0"/>
                <a:ea typeface="+mj-ea"/>
                <a:cs typeface="+mj-cs"/>
              </a:rPr>
              <a:t>Прочитай пословицу</a:t>
            </a:r>
            <a:endParaRPr kumimoji="0" lang="ru-RU" sz="4400" b="1" i="0" u="none" strike="noStrike" kern="1200" cap="none" spc="0" normalizeH="0" baseline="0" noProof="0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uLnTx/>
              <a:uFillTx/>
              <a:latin typeface="Arial" pitchFamily="34" charset="0"/>
              <a:ea typeface="+mj-ea"/>
              <a:cs typeface="+mj-cs"/>
            </a:endParaRPr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6589" name="Group 29"/>
          <p:cNvGraphicFramePr>
            <a:graphicFrameLocks noGrp="1"/>
          </p:cNvGraphicFramePr>
          <p:nvPr/>
        </p:nvGraphicFramePr>
        <p:xfrm>
          <a:off x="428596" y="4357694"/>
          <a:ext cx="8286810" cy="913914"/>
        </p:xfrm>
        <a:graphic>
          <a:graphicData uri="http://schemas.openxmlformats.org/drawingml/2006/table">
            <a:tbl>
              <a:tblPr/>
              <a:tblGrid>
                <a:gridCol w="1381135"/>
                <a:gridCol w="1381135"/>
                <a:gridCol w="1381135"/>
                <a:gridCol w="1381135"/>
                <a:gridCol w="1381135"/>
                <a:gridCol w="1381135"/>
              </a:tblGrid>
              <a:tr h="50006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all" spc="0" normalizeH="0" baseline="0" dirty="0" smtClean="0">
                          <a:ln w="9000" cmpd="sng">
                            <a:solidFill>
                              <a:schemeClr val="accent4">
                                <a:shade val="50000"/>
                                <a:satMod val="120000"/>
                              </a:schemeClr>
                            </a:solidFill>
                            <a:prstDash val="solid"/>
                          </a:ln>
                          <a:gradFill>
                            <a:gsLst>
                              <a:gs pos="0">
                                <a:schemeClr val="accent4">
                                  <a:shade val="20000"/>
                                  <a:satMod val="245000"/>
                                </a:schemeClr>
                              </a:gs>
                              <a:gs pos="43000">
                                <a:schemeClr val="accent4">
                                  <a:satMod val="255000"/>
                                </a:schemeClr>
                              </a:gs>
                              <a:gs pos="48000">
                                <a:schemeClr val="accent4">
                                  <a:shade val="85000"/>
                                  <a:satMod val="255000"/>
                                </a:schemeClr>
                              </a:gs>
                              <a:gs pos="100000">
                                <a:schemeClr val="accent4">
                                  <a:shade val="20000"/>
                                  <a:satMod val="24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reflection blurRad="12700" stA="28000" endPos="45000" dist="1000" dir="5400000" sy="-100000" algn="bl" rotWithShape="0"/>
                          </a:effectLst>
                          <a:latin typeface="Arial" pitchFamily="34" charset="0"/>
                        </a:rPr>
                        <a:t>(2,4)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all" spc="0" normalizeH="0" baseline="0" dirty="0" smtClean="0">
                          <a:ln w="9000" cmpd="sng">
                            <a:solidFill>
                              <a:schemeClr val="accent4">
                                <a:shade val="50000"/>
                                <a:satMod val="120000"/>
                              </a:schemeClr>
                            </a:solidFill>
                            <a:prstDash val="solid"/>
                          </a:ln>
                          <a:gradFill>
                            <a:gsLst>
                              <a:gs pos="0">
                                <a:schemeClr val="accent4">
                                  <a:shade val="20000"/>
                                  <a:satMod val="245000"/>
                                </a:schemeClr>
                              </a:gs>
                              <a:gs pos="43000">
                                <a:schemeClr val="accent4">
                                  <a:satMod val="255000"/>
                                </a:schemeClr>
                              </a:gs>
                              <a:gs pos="48000">
                                <a:schemeClr val="accent4">
                                  <a:shade val="85000"/>
                                  <a:satMod val="255000"/>
                                </a:schemeClr>
                              </a:gs>
                              <a:gs pos="100000">
                                <a:schemeClr val="accent4">
                                  <a:shade val="20000"/>
                                  <a:satMod val="24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reflection blurRad="12700" stA="28000" endPos="45000" dist="1000" dir="5400000" sy="-100000" algn="bl" rotWithShape="0"/>
                          </a:effectLst>
                          <a:latin typeface="Arial" pitchFamily="34" charset="0"/>
                        </a:rPr>
                        <a:t>(3,2)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all" spc="0" normalizeH="0" baseline="0" dirty="0" smtClean="0">
                          <a:ln w="9000" cmpd="sng">
                            <a:solidFill>
                              <a:schemeClr val="accent4">
                                <a:shade val="50000"/>
                                <a:satMod val="120000"/>
                              </a:schemeClr>
                            </a:solidFill>
                            <a:prstDash val="solid"/>
                          </a:ln>
                          <a:gradFill>
                            <a:gsLst>
                              <a:gs pos="0">
                                <a:schemeClr val="accent4">
                                  <a:shade val="20000"/>
                                  <a:satMod val="245000"/>
                                </a:schemeClr>
                              </a:gs>
                              <a:gs pos="43000">
                                <a:schemeClr val="accent4">
                                  <a:satMod val="255000"/>
                                </a:schemeClr>
                              </a:gs>
                              <a:gs pos="48000">
                                <a:schemeClr val="accent4">
                                  <a:shade val="85000"/>
                                  <a:satMod val="255000"/>
                                </a:schemeClr>
                              </a:gs>
                              <a:gs pos="100000">
                                <a:schemeClr val="accent4">
                                  <a:shade val="20000"/>
                                  <a:satMod val="24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reflection blurRad="12700" stA="28000" endPos="45000" dist="1000" dir="5400000" sy="-100000" algn="bl" rotWithShape="0"/>
                          </a:effectLst>
                          <a:latin typeface="Arial" pitchFamily="34" charset="0"/>
                        </a:rPr>
                        <a:t>(1,3)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all" spc="0" normalizeH="0" baseline="0" dirty="0" smtClean="0">
                          <a:ln w="9000" cmpd="sng">
                            <a:solidFill>
                              <a:schemeClr val="accent4">
                                <a:shade val="50000"/>
                                <a:satMod val="120000"/>
                              </a:schemeClr>
                            </a:solidFill>
                            <a:prstDash val="solid"/>
                          </a:ln>
                          <a:gradFill>
                            <a:gsLst>
                              <a:gs pos="0">
                                <a:schemeClr val="accent4">
                                  <a:shade val="20000"/>
                                  <a:satMod val="245000"/>
                                </a:schemeClr>
                              </a:gs>
                              <a:gs pos="43000">
                                <a:schemeClr val="accent4">
                                  <a:satMod val="255000"/>
                                </a:schemeClr>
                              </a:gs>
                              <a:gs pos="48000">
                                <a:schemeClr val="accent4">
                                  <a:shade val="85000"/>
                                  <a:satMod val="255000"/>
                                </a:schemeClr>
                              </a:gs>
                              <a:gs pos="100000">
                                <a:schemeClr val="accent4">
                                  <a:shade val="20000"/>
                                  <a:satMod val="24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reflection blurRad="12700" stA="28000" endPos="45000" dist="1000" dir="5400000" sy="-100000" algn="bl" rotWithShape="0"/>
                          </a:effectLst>
                          <a:latin typeface="Arial" pitchFamily="34" charset="0"/>
                        </a:rPr>
                        <a:t>(3,4)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all" spc="0" normalizeH="0" baseline="0" dirty="0" smtClean="0">
                          <a:ln w="9000" cmpd="sng">
                            <a:solidFill>
                              <a:schemeClr val="accent4">
                                <a:shade val="50000"/>
                                <a:satMod val="120000"/>
                              </a:schemeClr>
                            </a:solidFill>
                            <a:prstDash val="solid"/>
                          </a:ln>
                          <a:gradFill>
                            <a:gsLst>
                              <a:gs pos="0">
                                <a:schemeClr val="accent4">
                                  <a:shade val="20000"/>
                                  <a:satMod val="245000"/>
                                </a:schemeClr>
                              </a:gs>
                              <a:gs pos="43000">
                                <a:schemeClr val="accent4">
                                  <a:satMod val="255000"/>
                                </a:schemeClr>
                              </a:gs>
                              <a:gs pos="48000">
                                <a:schemeClr val="accent4">
                                  <a:shade val="85000"/>
                                  <a:satMod val="255000"/>
                                </a:schemeClr>
                              </a:gs>
                              <a:gs pos="100000">
                                <a:schemeClr val="accent4">
                                  <a:shade val="20000"/>
                                  <a:satMod val="24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reflection blurRad="12700" stA="28000" endPos="45000" dist="1000" dir="5400000" sy="-100000" algn="bl" rotWithShape="0"/>
                          </a:effectLst>
                          <a:latin typeface="Arial" pitchFamily="34" charset="0"/>
                        </a:rPr>
                        <a:t>(1,1)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all" spc="0" normalizeH="0" baseline="0" dirty="0" smtClean="0">
                          <a:ln w="9000" cmpd="sng">
                            <a:solidFill>
                              <a:schemeClr val="accent4">
                                <a:shade val="50000"/>
                                <a:satMod val="120000"/>
                              </a:schemeClr>
                            </a:solidFill>
                            <a:prstDash val="solid"/>
                          </a:ln>
                          <a:gradFill>
                            <a:gsLst>
                              <a:gs pos="0">
                                <a:schemeClr val="accent4">
                                  <a:shade val="20000"/>
                                  <a:satMod val="245000"/>
                                </a:schemeClr>
                              </a:gs>
                              <a:gs pos="43000">
                                <a:schemeClr val="accent4">
                                  <a:satMod val="255000"/>
                                </a:schemeClr>
                              </a:gs>
                              <a:gs pos="48000">
                                <a:schemeClr val="accent4">
                                  <a:shade val="85000"/>
                                  <a:satMod val="255000"/>
                                </a:schemeClr>
                              </a:gs>
                              <a:gs pos="100000">
                                <a:schemeClr val="accent4">
                                  <a:shade val="20000"/>
                                  <a:satMod val="24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reflection blurRad="12700" stA="28000" endPos="45000" dist="1000" dir="5400000" sy="-100000" algn="bl" rotWithShape="0"/>
                          </a:effectLst>
                          <a:latin typeface="Arial" pitchFamily="34" charset="0"/>
                        </a:rPr>
                        <a:t>(3,1)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1384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труд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человека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кормит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pSp>
        <p:nvGrpSpPr>
          <p:cNvPr id="2" name="Group 52"/>
          <p:cNvGrpSpPr>
            <a:grpSpLocks noGrp="1" noRot="1"/>
          </p:cNvGrpSpPr>
          <p:nvPr>
            <p:ph idx="1"/>
          </p:nvPr>
        </p:nvGrpSpPr>
        <p:grpSpPr bwMode="auto">
          <a:xfrm>
            <a:off x="928662" y="1571612"/>
            <a:ext cx="7175500" cy="2152650"/>
            <a:chOff x="960" y="880"/>
            <a:chExt cx="3840" cy="2560"/>
          </a:xfrm>
        </p:grpSpPr>
        <p:sp>
          <p:nvSpPr>
            <p:cNvPr id="66560" name="Rectangle 53"/>
            <p:cNvSpPr>
              <a:spLocks noChangeArrowheads="1"/>
            </p:cNvSpPr>
            <p:nvPr/>
          </p:nvSpPr>
          <p:spPr bwMode="auto">
            <a:xfrm>
              <a:off x="3520" y="2928"/>
              <a:ext cx="1280" cy="512"/>
            </a:xfrm>
            <a:prstGeom prst="rect">
              <a:avLst/>
            </a:prstGeom>
            <a:ln w="9525">
              <a:noFill/>
              <a:miter lim="800000"/>
              <a:headEnd/>
              <a:tailEnd/>
            </a:ln>
            <a:effectLst/>
          </p:spPr>
          <p:style>
            <a:lnRef idx="0">
              <a:scrgbClr r="0" g="0" b="0"/>
            </a:lnRef>
            <a:fillRef idx="1002">
              <a:schemeClr val="lt1"/>
            </a:fillRef>
            <a:effectRef idx="0">
              <a:scrgbClr r="0" g="0" b="0"/>
            </a:effectRef>
            <a:fontRef idx="major"/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hlinkClick r:id="rId2" action="ppaction://hlinksldjump"/>
                </a:rPr>
                <a:t>портит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66561" name="Rectangle 54"/>
            <p:cNvSpPr>
              <a:spLocks noChangeArrowheads="1"/>
            </p:cNvSpPr>
            <p:nvPr/>
          </p:nvSpPr>
          <p:spPr bwMode="auto">
            <a:xfrm>
              <a:off x="2240" y="2928"/>
              <a:ext cx="1280" cy="512"/>
            </a:xfrm>
            <a:prstGeom prst="rect">
              <a:avLst/>
            </a:prstGeom>
            <a:ln w="9525">
              <a:noFill/>
              <a:miter lim="800000"/>
              <a:headEnd/>
              <a:tailEnd/>
            </a:ln>
            <a:effectLst/>
          </p:spPr>
          <p:style>
            <a:lnRef idx="0">
              <a:scrgbClr r="0" g="0" b="0"/>
            </a:lnRef>
            <a:fillRef idx="1002">
              <a:schemeClr val="lt1"/>
            </a:fillRef>
            <a:effectRef idx="0">
              <a:scrgbClr r="0" g="0" b="0"/>
            </a:effectRef>
            <a:fontRef idx="major"/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hlinkClick r:id="rId2" action="ppaction://hlinksldjump"/>
                </a:rPr>
                <a:t>но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64" name="Rectangle 55"/>
            <p:cNvSpPr>
              <a:spLocks noChangeArrowheads="1"/>
            </p:cNvSpPr>
            <p:nvPr/>
          </p:nvSpPr>
          <p:spPr bwMode="auto">
            <a:xfrm>
              <a:off x="960" y="2928"/>
              <a:ext cx="1280" cy="512"/>
            </a:xfrm>
            <a:prstGeom prst="rect">
              <a:avLst/>
            </a:prstGeom>
            <a:ln w="9525">
              <a:noFill/>
              <a:miter lim="800000"/>
              <a:headEnd/>
              <a:tailEnd/>
            </a:ln>
            <a:effectLst/>
          </p:spPr>
          <p:style>
            <a:lnRef idx="0">
              <a:scrgbClr r="0" g="0" b="0"/>
            </a:lnRef>
            <a:fillRef idx="1002">
              <a:schemeClr val="lt1"/>
            </a:fillRef>
            <a:effectRef idx="0">
              <a:scrgbClr r="0" g="0" b="0"/>
            </a:effectRef>
            <a:fontRef idx="major"/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hlinkClick r:id="rId2" action="ppaction://hlinksldjump"/>
                </a:rPr>
                <a:t>лень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65" name="Rectangle 56"/>
            <p:cNvSpPr>
              <a:spLocks noChangeArrowheads="1"/>
            </p:cNvSpPr>
            <p:nvPr/>
          </p:nvSpPr>
          <p:spPr bwMode="auto">
            <a:xfrm>
              <a:off x="3520" y="2416"/>
              <a:ext cx="1280" cy="512"/>
            </a:xfrm>
            <a:prstGeom prst="rect">
              <a:avLst/>
            </a:prstGeom>
            <a:ln w="9525">
              <a:noFill/>
              <a:miter lim="800000"/>
              <a:headEnd/>
              <a:tailEnd/>
            </a:ln>
            <a:effectLst/>
          </p:spPr>
          <p:style>
            <a:lnRef idx="0">
              <a:scrgbClr r="0" g="0" b="0"/>
            </a:lnRef>
            <a:fillRef idx="1002">
              <a:schemeClr val="lt1"/>
            </a:fillRef>
            <a:effectRef idx="0">
              <a:scrgbClr r="0" g="0" b="0"/>
            </a:effectRef>
            <a:fontRef idx="major"/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hlinkClick r:id="rId2" action="ppaction://hlinksldjump"/>
                </a:rPr>
                <a:t>человека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66" name="Rectangle 57"/>
            <p:cNvSpPr>
              <a:spLocks noChangeArrowheads="1"/>
            </p:cNvSpPr>
            <p:nvPr/>
          </p:nvSpPr>
          <p:spPr bwMode="auto">
            <a:xfrm>
              <a:off x="2240" y="2416"/>
              <a:ext cx="1280" cy="512"/>
            </a:xfrm>
            <a:prstGeom prst="rect">
              <a:avLst/>
            </a:prstGeom>
            <a:ln w="9525">
              <a:noFill/>
              <a:miter lim="800000"/>
              <a:headEnd/>
              <a:tailEnd/>
            </a:ln>
            <a:effectLst/>
          </p:spPr>
          <p:style>
            <a:lnRef idx="0">
              <a:scrgbClr r="0" g="0" b="0"/>
            </a:lnRef>
            <a:fillRef idx="1002">
              <a:schemeClr val="lt1"/>
            </a:fillRef>
            <a:effectRef idx="0">
              <a:scrgbClr r="0" g="0" b="0"/>
            </a:effectRef>
            <a:fontRef idx="major"/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hlinkClick r:id="rId2" action="ppaction://hlinksldjump"/>
                </a:rPr>
                <a:t>доводит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67" name="Rectangle 58"/>
            <p:cNvSpPr>
              <a:spLocks noChangeArrowheads="1"/>
            </p:cNvSpPr>
            <p:nvPr/>
          </p:nvSpPr>
          <p:spPr bwMode="auto">
            <a:xfrm>
              <a:off x="960" y="2416"/>
              <a:ext cx="1280" cy="512"/>
            </a:xfrm>
            <a:prstGeom prst="rect">
              <a:avLst/>
            </a:prstGeom>
            <a:ln w="9525">
              <a:noFill/>
              <a:miter lim="800000"/>
              <a:headEnd/>
              <a:tailEnd/>
            </a:ln>
            <a:effectLst/>
          </p:spPr>
          <p:style>
            <a:lnRef idx="0">
              <a:scrgbClr r="0" g="0" b="0"/>
            </a:lnRef>
            <a:fillRef idx="1002">
              <a:schemeClr val="lt1"/>
            </a:fillRef>
            <a:effectRef idx="0">
              <a:scrgbClr r="0" g="0" b="0"/>
            </a:effectRef>
            <a:fontRef idx="major"/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hlinkClick r:id="rId2" action="ppaction://hlinksldjump"/>
                </a:rPr>
                <a:t>добра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68" name="Rectangle 59"/>
            <p:cNvSpPr>
              <a:spLocks noChangeArrowheads="1"/>
            </p:cNvSpPr>
            <p:nvPr/>
          </p:nvSpPr>
          <p:spPr bwMode="auto">
            <a:xfrm>
              <a:off x="3520" y="1904"/>
              <a:ext cx="1280" cy="512"/>
            </a:xfrm>
            <a:prstGeom prst="rect">
              <a:avLst/>
            </a:prstGeom>
            <a:ln w="9525">
              <a:noFill/>
              <a:miter lim="800000"/>
              <a:headEnd/>
              <a:tailEnd/>
            </a:ln>
            <a:effectLst/>
          </p:spPr>
          <p:style>
            <a:lnRef idx="0">
              <a:scrgbClr r="0" g="0" b="0"/>
            </a:lnRef>
            <a:fillRef idx="1002">
              <a:schemeClr val="lt1"/>
            </a:fillRef>
            <a:effectRef idx="0">
              <a:scrgbClr r="0" g="0" b="0"/>
            </a:effectRef>
            <a:fontRef idx="major"/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hlinkClick r:id="rId2" action="ppaction://hlinksldjump"/>
                </a:rPr>
                <a:t>перетрут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69" name="Rectangle 60"/>
            <p:cNvSpPr>
              <a:spLocks noChangeArrowheads="1"/>
            </p:cNvSpPr>
            <p:nvPr/>
          </p:nvSpPr>
          <p:spPr bwMode="auto">
            <a:xfrm>
              <a:off x="2240" y="1904"/>
              <a:ext cx="1280" cy="512"/>
            </a:xfrm>
            <a:prstGeom prst="rect">
              <a:avLst/>
            </a:prstGeom>
            <a:ln w="9525">
              <a:noFill/>
              <a:miter lim="800000"/>
              <a:headEnd/>
              <a:tailEnd/>
            </a:ln>
            <a:effectLst/>
          </p:spPr>
          <p:style>
            <a:lnRef idx="0">
              <a:scrgbClr r="0" g="0" b="0"/>
            </a:lnRef>
            <a:fillRef idx="1002">
              <a:schemeClr val="lt1"/>
            </a:fillRef>
            <a:effectRef idx="0">
              <a:scrgbClr r="0" g="0" b="0"/>
            </a:effectRef>
            <a:fontRef idx="major"/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hlinkClick r:id="rId2" action="ppaction://hlinksldjump"/>
                </a:rPr>
                <a:t>и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70" name="Rectangle 61"/>
            <p:cNvSpPr>
              <a:spLocks noChangeArrowheads="1"/>
            </p:cNvSpPr>
            <p:nvPr/>
          </p:nvSpPr>
          <p:spPr bwMode="auto">
            <a:xfrm>
              <a:off x="960" y="1904"/>
              <a:ext cx="1280" cy="512"/>
            </a:xfrm>
            <a:prstGeom prst="rect">
              <a:avLst/>
            </a:prstGeom>
            <a:ln w="9525">
              <a:noFill/>
              <a:miter lim="800000"/>
              <a:headEnd/>
              <a:tailEnd/>
            </a:ln>
            <a:effectLst/>
          </p:spPr>
          <p:style>
            <a:lnRef idx="0">
              <a:scrgbClr r="0" g="0" b="0"/>
            </a:lnRef>
            <a:fillRef idx="1002">
              <a:schemeClr val="lt1"/>
            </a:fillRef>
            <a:effectRef idx="0">
              <a:scrgbClr r="0" g="0" b="0"/>
            </a:effectRef>
            <a:fontRef idx="major"/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hlinkClick r:id="rId2" action="ppaction://hlinksldjump"/>
                </a:rPr>
                <a:t>кормит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71" name="Rectangle 62"/>
            <p:cNvSpPr>
              <a:spLocks noChangeArrowheads="1"/>
            </p:cNvSpPr>
            <p:nvPr/>
          </p:nvSpPr>
          <p:spPr bwMode="auto">
            <a:xfrm>
              <a:off x="3520" y="1392"/>
              <a:ext cx="1280" cy="512"/>
            </a:xfrm>
            <a:prstGeom prst="rect">
              <a:avLst/>
            </a:prstGeom>
            <a:ln w="9525">
              <a:noFill/>
              <a:miter lim="800000"/>
              <a:headEnd/>
              <a:tailEnd/>
            </a:ln>
            <a:effectLst/>
          </p:spPr>
          <p:style>
            <a:lnRef idx="0">
              <a:scrgbClr r="0" g="0" b="0"/>
            </a:lnRef>
            <a:fillRef idx="1002">
              <a:schemeClr val="lt1"/>
            </a:fillRef>
            <a:effectRef idx="0">
              <a:scrgbClr r="0" g="0" b="0"/>
            </a:effectRef>
            <a:fontRef idx="major"/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hlinkClick r:id="rId3" action="ppaction://hlinksldjump"/>
                </a:rPr>
                <a:t>а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72" name="Rectangle 63"/>
            <p:cNvSpPr>
              <a:spLocks noChangeArrowheads="1"/>
            </p:cNvSpPr>
            <p:nvPr/>
          </p:nvSpPr>
          <p:spPr bwMode="auto">
            <a:xfrm>
              <a:off x="2240" y="1392"/>
              <a:ext cx="1280" cy="512"/>
            </a:xfrm>
            <a:prstGeom prst="rect">
              <a:avLst/>
            </a:prstGeom>
            <a:ln w="9525">
              <a:noFill/>
              <a:miter lim="800000"/>
              <a:headEnd/>
              <a:tailEnd/>
            </a:ln>
            <a:effectLst/>
          </p:spPr>
          <p:style>
            <a:lnRef idx="0">
              <a:scrgbClr r="0" g="0" b="0"/>
            </a:lnRef>
            <a:fillRef idx="1002">
              <a:schemeClr val="lt1"/>
            </a:fillRef>
            <a:effectRef idx="0">
              <a:scrgbClr r="0" g="0" b="0"/>
            </a:effectRef>
            <a:fontRef idx="major"/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hlinkClick r:id="rId2" action="ppaction://hlinksldjump"/>
                </a:rPr>
                <a:t>труд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73" name="Rectangle 64"/>
            <p:cNvSpPr>
              <a:spLocks noChangeArrowheads="1"/>
            </p:cNvSpPr>
            <p:nvPr/>
          </p:nvSpPr>
          <p:spPr bwMode="auto">
            <a:xfrm>
              <a:off x="960" y="1392"/>
              <a:ext cx="1280" cy="512"/>
            </a:xfrm>
            <a:prstGeom prst="rect">
              <a:avLst/>
            </a:prstGeom>
            <a:ln w="9525">
              <a:noFill/>
              <a:miter lim="800000"/>
              <a:headEnd/>
              <a:tailEnd/>
            </a:ln>
            <a:effectLst/>
          </p:spPr>
          <p:style>
            <a:lnRef idx="0">
              <a:scrgbClr r="0" g="0" b="0"/>
            </a:lnRef>
            <a:fillRef idx="1002">
              <a:schemeClr val="lt1"/>
            </a:fillRef>
            <a:effectRef idx="0">
              <a:scrgbClr r="0" g="0" b="0"/>
            </a:effectRef>
            <a:fontRef idx="major"/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hlinkClick r:id="rId2" action="ppaction://hlinksldjump"/>
                </a:rPr>
                <a:t>не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74" name="Rectangle 65"/>
            <p:cNvSpPr>
              <a:spLocks noChangeArrowheads="1"/>
            </p:cNvSpPr>
            <p:nvPr/>
          </p:nvSpPr>
          <p:spPr bwMode="auto">
            <a:xfrm>
              <a:off x="3520" y="880"/>
              <a:ext cx="1280" cy="512"/>
            </a:xfrm>
            <a:prstGeom prst="rect">
              <a:avLst/>
            </a:prstGeom>
            <a:ln w="9525">
              <a:noFill/>
              <a:miter lim="800000"/>
              <a:headEnd/>
              <a:tailEnd/>
            </a:ln>
            <a:effectLst/>
          </p:spPr>
          <p:style>
            <a:lnRef idx="0">
              <a:scrgbClr r="0" g="0" b="0"/>
            </a:lnRef>
            <a:fillRef idx="1002">
              <a:schemeClr val="lt1"/>
            </a:fillRef>
            <a:effectRef idx="0">
              <a:scrgbClr r="0" g="0" b="0"/>
            </a:effectRef>
            <a:fontRef idx="major"/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hlinkClick r:id="rId2" action="ppaction://hlinksldjump"/>
                </a:rPr>
                <a:t>всё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75" name="Rectangle 66"/>
            <p:cNvSpPr>
              <a:spLocks noChangeArrowheads="1"/>
            </p:cNvSpPr>
            <p:nvPr/>
          </p:nvSpPr>
          <p:spPr bwMode="auto">
            <a:xfrm>
              <a:off x="2240" y="880"/>
              <a:ext cx="1280" cy="512"/>
            </a:xfrm>
            <a:prstGeom prst="rect">
              <a:avLst/>
            </a:prstGeom>
            <a:ln w="9525">
              <a:noFill/>
              <a:miter lim="800000"/>
              <a:headEnd/>
              <a:tailEnd/>
            </a:ln>
            <a:effectLst/>
          </p:spPr>
          <p:style>
            <a:lnRef idx="0">
              <a:scrgbClr r="0" g="0" b="0"/>
            </a:lnRef>
            <a:fillRef idx="1002">
              <a:schemeClr val="lt1"/>
            </a:fillRef>
            <a:effectRef idx="0">
              <a:scrgbClr r="0" g="0" b="0"/>
            </a:effectRef>
            <a:fontRef idx="major"/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hlinkClick r:id="rId2" action="ppaction://hlinksldjump"/>
                </a:rPr>
                <a:t>до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76" name="Rectangle 67"/>
            <p:cNvSpPr>
              <a:spLocks noChangeArrowheads="1"/>
            </p:cNvSpPr>
            <p:nvPr/>
          </p:nvSpPr>
          <p:spPr bwMode="auto">
            <a:xfrm>
              <a:off x="960" y="880"/>
              <a:ext cx="1280" cy="512"/>
            </a:xfrm>
            <a:prstGeom prst="rect">
              <a:avLst/>
            </a:prstGeom>
            <a:ln w="9525">
              <a:noFill/>
              <a:miter lim="800000"/>
              <a:headEnd/>
              <a:tailEnd/>
            </a:ln>
            <a:effectLst/>
          </p:spPr>
          <p:style>
            <a:lnRef idx="0">
              <a:scrgbClr r="0" g="0" b="0"/>
            </a:lnRef>
            <a:fillRef idx="1002">
              <a:schemeClr val="lt1"/>
            </a:fillRef>
            <a:effectRef idx="0">
              <a:scrgbClr r="0" g="0" b="0"/>
            </a:effectRef>
            <a:fontRef idx="major"/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hlinkClick r:id="rId2" action="ppaction://hlinksldjump"/>
                </a:rPr>
                <a:t>терпенье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77" name="Line 68"/>
            <p:cNvSpPr>
              <a:spLocks noChangeShapeType="1"/>
            </p:cNvSpPr>
            <p:nvPr/>
          </p:nvSpPr>
          <p:spPr bwMode="auto">
            <a:xfrm>
              <a:off x="960" y="880"/>
              <a:ext cx="3840" cy="0"/>
            </a:xfrm>
            <a:prstGeom prst="line">
              <a:avLst/>
            </a:prstGeom>
            <a:ln w="28575" cap="sq">
              <a:solidFill>
                <a:schemeClr val="tx1"/>
              </a:solidFill>
              <a:round/>
              <a:headEnd/>
              <a:tailEnd/>
            </a:ln>
            <a:effectLst/>
          </p:spPr>
          <p:style>
            <a:lnRef idx="0">
              <a:scrgbClr r="0" g="0" b="0"/>
            </a:lnRef>
            <a:fillRef idx="1002">
              <a:schemeClr val="lt1"/>
            </a:fillRef>
            <a:effectRef idx="0">
              <a:scrgbClr r="0" g="0" b="0"/>
            </a:effectRef>
            <a:fontRef idx="major"/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78" name="Line 69"/>
            <p:cNvSpPr>
              <a:spLocks noChangeShapeType="1"/>
            </p:cNvSpPr>
            <p:nvPr/>
          </p:nvSpPr>
          <p:spPr bwMode="auto">
            <a:xfrm>
              <a:off x="960" y="1392"/>
              <a:ext cx="3840" cy="0"/>
            </a:xfrm>
            <a:prstGeom prst="line">
              <a:avLst/>
            </a:prstGeom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style>
            <a:lnRef idx="0">
              <a:scrgbClr r="0" g="0" b="0"/>
            </a:lnRef>
            <a:fillRef idx="1002">
              <a:schemeClr val="lt1"/>
            </a:fillRef>
            <a:effectRef idx="0">
              <a:scrgbClr r="0" g="0" b="0"/>
            </a:effectRef>
            <a:fontRef idx="major"/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79" name="Line 70"/>
            <p:cNvSpPr>
              <a:spLocks noChangeShapeType="1"/>
            </p:cNvSpPr>
            <p:nvPr/>
          </p:nvSpPr>
          <p:spPr bwMode="auto">
            <a:xfrm>
              <a:off x="960" y="1904"/>
              <a:ext cx="3840" cy="0"/>
            </a:xfrm>
            <a:prstGeom prst="line">
              <a:avLst/>
            </a:prstGeom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style>
            <a:lnRef idx="0">
              <a:scrgbClr r="0" g="0" b="0"/>
            </a:lnRef>
            <a:fillRef idx="1002">
              <a:schemeClr val="lt1"/>
            </a:fillRef>
            <a:effectRef idx="0">
              <a:scrgbClr r="0" g="0" b="0"/>
            </a:effectRef>
            <a:fontRef idx="major"/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80" name="Line 71"/>
            <p:cNvSpPr>
              <a:spLocks noChangeShapeType="1"/>
            </p:cNvSpPr>
            <p:nvPr/>
          </p:nvSpPr>
          <p:spPr bwMode="auto">
            <a:xfrm>
              <a:off x="960" y="2416"/>
              <a:ext cx="3840" cy="0"/>
            </a:xfrm>
            <a:prstGeom prst="line">
              <a:avLst/>
            </a:prstGeom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style>
            <a:lnRef idx="0">
              <a:scrgbClr r="0" g="0" b="0"/>
            </a:lnRef>
            <a:fillRef idx="1002">
              <a:schemeClr val="lt1"/>
            </a:fillRef>
            <a:effectRef idx="0">
              <a:scrgbClr r="0" g="0" b="0"/>
            </a:effectRef>
            <a:fontRef idx="major"/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82" name="Line 72"/>
            <p:cNvSpPr>
              <a:spLocks noChangeShapeType="1"/>
            </p:cNvSpPr>
            <p:nvPr/>
          </p:nvSpPr>
          <p:spPr bwMode="auto">
            <a:xfrm>
              <a:off x="960" y="2928"/>
              <a:ext cx="3840" cy="0"/>
            </a:xfrm>
            <a:prstGeom prst="line">
              <a:avLst/>
            </a:prstGeom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style>
            <a:lnRef idx="0">
              <a:scrgbClr r="0" g="0" b="0"/>
            </a:lnRef>
            <a:fillRef idx="1002">
              <a:schemeClr val="lt1"/>
            </a:fillRef>
            <a:effectRef idx="0">
              <a:scrgbClr r="0" g="0" b="0"/>
            </a:effectRef>
            <a:fontRef idx="major"/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83" name="Line 73"/>
            <p:cNvSpPr>
              <a:spLocks noChangeShapeType="1"/>
            </p:cNvSpPr>
            <p:nvPr/>
          </p:nvSpPr>
          <p:spPr bwMode="auto">
            <a:xfrm>
              <a:off x="960" y="3440"/>
              <a:ext cx="3840" cy="0"/>
            </a:xfrm>
            <a:prstGeom prst="line">
              <a:avLst/>
            </a:prstGeom>
            <a:ln w="28575" cap="sq">
              <a:solidFill>
                <a:schemeClr val="tx1"/>
              </a:solidFill>
              <a:round/>
              <a:headEnd/>
              <a:tailEnd/>
            </a:ln>
            <a:effectLst/>
          </p:spPr>
          <p:style>
            <a:lnRef idx="0">
              <a:scrgbClr r="0" g="0" b="0"/>
            </a:lnRef>
            <a:fillRef idx="1002">
              <a:schemeClr val="lt1"/>
            </a:fillRef>
            <a:effectRef idx="0">
              <a:scrgbClr r="0" g="0" b="0"/>
            </a:effectRef>
            <a:fontRef idx="major"/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84" name="Line 74"/>
            <p:cNvSpPr>
              <a:spLocks noChangeShapeType="1"/>
            </p:cNvSpPr>
            <p:nvPr/>
          </p:nvSpPr>
          <p:spPr bwMode="auto">
            <a:xfrm>
              <a:off x="960" y="880"/>
              <a:ext cx="0" cy="2560"/>
            </a:xfrm>
            <a:prstGeom prst="line">
              <a:avLst/>
            </a:prstGeom>
            <a:ln w="28575" cap="sq">
              <a:solidFill>
                <a:schemeClr val="tx1"/>
              </a:solidFill>
              <a:round/>
              <a:headEnd/>
              <a:tailEnd/>
            </a:ln>
            <a:effectLst/>
          </p:spPr>
          <p:style>
            <a:lnRef idx="0">
              <a:scrgbClr r="0" g="0" b="0"/>
            </a:lnRef>
            <a:fillRef idx="1002">
              <a:schemeClr val="lt1"/>
            </a:fillRef>
            <a:effectRef idx="0">
              <a:scrgbClr r="0" g="0" b="0"/>
            </a:effectRef>
            <a:fontRef idx="major"/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85" name="Line 75"/>
            <p:cNvSpPr>
              <a:spLocks noChangeShapeType="1"/>
            </p:cNvSpPr>
            <p:nvPr/>
          </p:nvSpPr>
          <p:spPr bwMode="auto">
            <a:xfrm>
              <a:off x="2240" y="880"/>
              <a:ext cx="0" cy="2560"/>
            </a:xfrm>
            <a:prstGeom prst="line">
              <a:avLst/>
            </a:prstGeom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style>
            <a:lnRef idx="0">
              <a:scrgbClr r="0" g="0" b="0"/>
            </a:lnRef>
            <a:fillRef idx="1002">
              <a:schemeClr val="lt1"/>
            </a:fillRef>
            <a:effectRef idx="0">
              <a:scrgbClr r="0" g="0" b="0"/>
            </a:effectRef>
            <a:fontRef idx="major"/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86" name="Line 76"/>
            <p:cNvSpPr>
              <a:spLocks noChangeShapeType="1"/>
            </p:cNvSpPr>
            <p:nvPr/>
          </p:nvSpPr>
          <p:spPr bwMode="auto">
            <a:xfrm>
              <a:off x="3520" y="880"/>
              <a:ext cx="0" cy="2560"/>
            </a:xfrm>
            <a:prstGeom prst="line">
              <a:avLst/>
            </a:prstGeom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style>
            <a:lnRef idx="0">
              <a:scrgbClr r="0" g="0" b="0"/>
            </a:lnRef>
            <a:fillRef idx="1002">
              <a:schemeClr val="lt1"/>
            </a:fillRef>
            <a:effectRef idx="0">
              <a:scrgbClr r="0" g="0" b="0"/>
            </a:effectRef>
            <a:fontRef idx="major"/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87" name="Line 77"/>
            <p:cNvSpPr>
              <a:spLocks noChangeShapeType="1"/>
            </p:cNvSpPr>
            <p:nvPr/>
          </p:nvSpPr>
          <p:spPr bwMode="auto">
            <a:xfrm>
              <a:off x="4800" y="880"/>
              <a:ext cx="0" cy="2560"/>
            </a:xfrm>
            <a:prstGeom prst="line">
              <a:avLst/>
            </a:prstGeom>
            <a:ln w="28575" cap="sq">
              <a:solidFill>
                <a:schemeClr val="tx1"/>
              </a:solidFill>
              <a:round/>
              <a:headEnd/>
              <a:tailEnd/>
            </a:ln>
            <a:effectLst/>
          </p:spPr>
          <p:style>
            <a:lnRef idx="0">
              <a:scrgbClr r="0" g="0" b="0"/>
            </a:lnRef>
            <a:fillRef idx="1002">
              <a:schemeClr val="lt1"/>
            </a:fillRef>
            <a:effectRef idx="0">
              <a:scrgbClr r="0" g="0" b="0"/>
            </a:effectRef>
            <a:fontRef idx="major"/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  <p:sp>
        <p:nvSpPr>
          <p:cNvPr id="66639" name="Text Box 79"/>
          <p:cNvSpPr txBox="1">
            <a:spLocks noChangeArrowheads="1"/>
          </p:cNvSpPr>
          <p:nvPr/>
        </p:nvSpPr>
        <p:spPr bwMode="auto">
          <a:xfrm>
            <a:off x="1928794" y="3786190"/>
            <a:ext cx="3540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t" anchorCtr="0" compatLnSpc="1">
            <a:prstTxWarp prst="textNoShape">
              <a:avLst/>
            </a:prstTxWarp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normalizeH="0" baseline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</a:rPr>
              <a:t>1</a:t>
            </a:r>
            <a:endParaRPr kumimoji="0" lang="ru-RU" sz="1800" b="1" i="0" u="none" strike="noStrike" normalizeH="0" baseline="0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 pitchFamily="34" charset="0"/>
            </a:endParaRPr>
          </a:p>
        </p:txBody>
      </p:sp>
      <p:sp>
        <p:nvSpPr>
          <p:cNvPr id="66640" name="Text Box 80"/>
          <p:cNvSpPr txBox="1">
            <a:spLocks noChangeArrowheads="1"/>
          </p:cNvSpPr>
          <p:nvPr/>
        </p:nvSpPr>
        <p:spPr bwMode="auto">
          <a:xfrm>
            <a:off x="4357686" y="3786190"/>
            <a:ext cx="3540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t" anchorCtr="0" compatLnSpc="1">
            <a:prstTxWarp prst="textNoShape">
              <a:avLst/>
            </a:prstTxWarp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normalizeH="0" baseline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</a:rPr>
              <a:t>2</a:t>
            </a:r>
            <a:endParaRPr kumimoji="0" lang="ru-RU" sz="1800" b="1" i="0" u="none" strike="noStrike" normalizeH="0" baseline="0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 pitchFamily="34" charset="0"/>
            </a:endParaRPr>
          </a:p>
        </p:txBody>
      </p:sp>
      <p:sp>
        <p:nvSpPr>
          <p:cNvPr id="66641" name="Text Box 81"/>
          <p:cNvSpPr txBox="1">
            <a:spLocks noChangeArrowheads="1"/>
          </p:cNvSpPr>
          <p:nvPr/>
        </p:nvSpPr>
        <p:spPr bwMode="auto">
          <a:xfrm>
            <a:off x="6786578" y="3786190"/>
            <a:ext cx="3540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t" anchorCtr="0" compatLnSpc="1">
            <a:prstTxWarp prst="textNoShape">
              <a:avLst/>
            </a:prstTxWarp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normalizeH="0" baseline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</a:rPr>
              <a:t>3</a:t>
            </a:r>
            <a:endParaRPr kumimoji="0" lang="ru-RU" sz="1800" b="1" i="0" u="none" strike="noStrike" normalizeH="0" baseline="0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 pitchFamily="34" charset="0"/>
            </a:endParaRPr>
          </a:p>
        </p:txBody>
      </p:sp>
      <p:sp>
        <p:nvSpPr>
          <p:cNvPr id="66642" name="Text Box 82"/>
          <p:cNvSpPr txBox="1">
            <a:spLocks noChangeArrowheads="1"/>
          </p:cNvSpPr>
          <p:nvPr/>
        </p:nvSpPr>
        <p:spPr bwMode="auto">
          <a:xfrm>
            <a:off x="500034" y="3286124"/>
            <a:ext cx="325437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t" anchorCtr="0" compatLnSpc="1">
            <a:prstTxWarp prst="textNoShape">
              <a:avLst/>
            </a:prstTxWarp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normalizeH="0" baseline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</a:rPr>
              <a:t>1</a:t>
            </a:r>
            <a:endParaRPr kumimoji="0" lang="ru-RU" sz="1800" b="1" i="0" u="none" strike="noStrike" normalizeH="0" baseline="0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 pitchFamily="34" charset="0"/>
            </a:endParaRPr>
          </a:p>
        </p:txBody>
      </p:sp>
      <p:sp>
        <p:nvSpPr>
          <p:cNvPr id="66644" name="Text Box 84"/>
          <p:cNvSpPr txBox="1">
            <a:spLocks noChangeArrowheads="1"/>
          </p:cNvSpPr>
          <p:nvPr/>
        </p:nvSpPr>
        <p:spPr bwMode="auto">
          <a:xfrm>
            <a:off x="500034" y="2857496"/>
            <a:ext cx="325437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t" anchorCtr="0" compatLnSpc="1">
            <a:prstTxWarp prst="textNoShape">
              <a:avLst/>
            </a:prstTxWarp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normalizeH="0" baseline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</a:rPr>
              <a:t>2</a:t>
            </a:r>
            <a:endParaRPr kumimoji="0" lang="ru-RU" sz="1800" b="1" i="0" u="none" strike="noStrike" normalizeH="0" baseline="0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 pitchFamily="34" charset="0"/>
            </a:endParaRPr>
          </a:p>
        </p:txBody>
      </p:sp>
      <p:sp>
        <p:nvSpPr>
          <p:cNvPr id="66646" name="Text Box 86"/>
          <p:cNvSpPr txBox="1">
            <a:spLocks noChangeArrowheads="1"/>
          </p:cNvSpPr>
          <p:nvPr/>
        </p:nvSpPr>
        <p:spPr bwMode="auto">
          <a:xfrm>
            <a:off x="500034" y="2428868"/>
            <a:ext cx="325437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t" anchorCtr="0" compatLnSpc="1">
            <a:prstTxWarp prst="textNoShape">
              <a:avLst/>
            </a:prstTxWarp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normalizeH="0" baseline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</a:rPr>
              <a:t>3</a:t>
            </a:r>
            <a:endParaRPr kumimoji="0" lang="ru-RU" sz="1800" b="1" i="0" u="none" strike="noStrike" normalizeH="0" baseline="0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 pitchFamily="34" charset="0"/>
            </a:endParaRPr>
          </a:p>
        </p:txBody>
      </p:sp>
      <p:sp>
        <p:nvSpPr>
          <p:cNvPr id="66647" name="Text Box 87"/>
          <p:cNvSpPr txBox="1">
            <a:spLocks noChangeArrowheads="1"/>
          </p:cNvSpPr>
          <p:nvPr/>
        </p:nvSpPr>
        <p:spPr bwMode="auto">
          <a:xfrm>
            <a:off x="500034" y="2000240"/>
            <a:ext cx="325437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t" anchorCtr="0" compatLnSpc="1">
            <a:prstTxWarp prst="textNoShape">
              <a:avLst/>
            </a:prstTxWarp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normalizeH="0" baseline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</a:rPr>
              <a:t>4</a:t>
            </a:r>
            <a:endParaRPr kumimoji="0" lang="ru-RU" sz="1800" b="1" i="0" u="none" strike="noStrike" normalizeH="0" baseline="0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 pitchFamily="34" charset="0"/>
            </a:endParaRPr>
          </a:p>
        </p:txBody>
      </p:sp>
      <p:sp>
        <p:nvSpPr>
          <p:cNvPr id="66648" name="Text Box 88"/>
          <p:cNvSpPr txBox="1">
            <a:spLocks noChangeArrowheads="1"/>
          </p:cNvSpPr>
          <p:nvPr/>
        </p:nvSpPr>
        <p:spPr bwMode="auto">
          <a:xfrm>
            <a:off x="500034" y="1571612"/>
            <a:ext cx="325437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t" anchorCtr="0" compatLnSpc="1">
            <a:prstTxWarp prst="textNoShape">
              <a:avLst/>
            </a:prstTxWarp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normalizeH="0" baseline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</a:rPr>
              <a:t>5</a:t>
            </a:r>
            <a:endParaRPr kumimoji="0" lang="ru-RU" sz="1800" b="1" i="0" u="none" strike="noStrike" normalizeH="0" baseline="0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 pitchFamily="34" charset="0"/>
            </a:endParaRPr>
          </a:p>
        </p:txBody>
      </p:sp>
      <p:sp>
        <p:nvSpPr>
          <p:cNvPr id="38" name="Заголовок 3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9" name="Rectangle 78"/>
          <p:cNvSpPr txBox="1">
            <a:spLocks noChangeArrowheads="1"/>
          </p:cNvSpPr>
          <p:nvPr/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cap="none" spc="0" normalizeH="0" baseline="0" noProof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Arial" pitchFamily="34" charset="0"/>
                <a:ea typeface="+mj-ea"/>
                <a:cs typeface="+mj-cs"/>
              </a:rPr>
              <a:t>Прочитай пословицу</a:t>
            </a:r>
            <a:endParaRPr kumimoji="0" lang="ru-RU" sz="4400" b="1" i="0" u="none" strike="noStrike" kern="1200" cap="none" spc="0" normalizeH="0" baseline="0" noProof="0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uLnTx/>
              <a:uFillTx/>
              <a:latin typeface="Arial" pitchFamily="34" charset="0"/>
              <a:ea typeface="+mj-ea"/>
              <a:cs typeface="+mj-cs"/>
            </a:endParaRPr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6589" name="Group 29"/>
          <p:cNvGraphicFramePr>
            <a:graphicFrameLocks noGrp="1"/>
          </p:cNvGraphicFramePr>
          <p:nvPr/>
        </p:nvGraphicFramePr>
        <p:xfrm>
          <a:off x="428596" y="4357694"/>
          <a:ext cx="8286810" cy="913914"/>
        </p:xfrm>
        <a:graphic>
          <a:graphicData uri="http://schemas.openxmlformats.org/drawingml/2006/table">
            <a:tbl>
              <a:tblPr/>
              <a:tblGrid>
                <a:gridCol w="1381135"/>
                <a:gridCol w="1381135"/>
                <a:gridCol w="1381135"/>
                <a:gridCol w="1381135"/>
                <a:gridCol w="1381135"/>
                <a:gridCol w="1381135"/>
              </a:tblGrid>
              <a:tr h="50006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all" spc="0" normalizeH="0" baseline="0" dirty="0" smtClean="0">
                          <a:ln w="9000" cmpd="sng">
                            <a:solidFill>
                              <a:schemeClr val="accent4">
                                <a:shade val="50000"/>
                                <a:satMod val="120000"/>
                              </a:schemeClr>
                            </a:solidFill>
                            <a:prstDash val="solid"/>
                          </a:ln>
                          <a:gradFill>
                            <a:gsLst>
                              <a:gs pos="0">
                                <a:schemeClr val="accent4">
                                  <a:shade val="20000"/>
                                  <a:satMod val="245000"/>
                                </a:schemeClr>
                              </a:gs>
                              <a:gs pos="43000">
                                <a:schemeClr val="accent4">
                                  <a:satMod val="255000"/>
                                </a:schemeClr>
                              </a:gs>
                              <a:gs pos="48000">
                                <a:schemeClr val="accent4">
                                  <a:shade val="85000"/>
                                  <a:satMod val="255000"/>
                                </a:schemeClr>
                              </a:gs>
                              <a:gs pos="100000">
                                <a:schemeClr val="accent4">
                                  <a:shade val="20000"/>
                                  <a:satMod val="24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reflection blurRad="12700" stA="28000" endPos="45000" dist="1000" dir="5400000" sy="-100000" algn="bl" rotWithShape="0"/>
                          </a:effectLst>
                          <a:latin typeface="Arial" pitchFamily="34" charset="0"/>
                        </a:rPr>
                        <a:t>(2,4)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all" spc="0" normalizeH="0" baseline="0" dirty="0" smtClean="0">
                          <a:ln w="9000" cmpd="sng">
                            <a:solidFill>
                              <a:schemeClr val="accent4">
                                <a:shade val="50000"/>
                                <a:satMod val="120000"/>
                              </a:schemeClr>
                            </a:solidFill>
                            <a:prstDash val="solid"/>
                          </a:ln>
                          <a:gradFill>
                            <a:gsLst>
                              <a:gs pos="0">
                                <a:schemeClr val="accent4">
                                  <a:shade val="20000"/>
                                  <a:satMod val="245000"/>
                                </a:schemeClr>
                              </a:gs>
                              <a:gs pos="43000">
                                <a:schemeClr val="accent4">
                                  <a:satMod val="255000"/>
                                </a:schemeClr>
                              </a:gs>
                              <a:gs pos="48000">
                                <a:schemeClr val="accent4">
                                  <a:shade val="85000"/>
                                  <a:satMod val="255000"/>
                                </a:schemeClr>
                              </a:gs>
                              <a:gs pos="100000">
                                <a:schemeClr val="accent4">
                                  <a:shade val="20000"/>
                                  <a:satMod val="24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reflection blurRad="12700" stA="28000" endPos="45000" dist="1000" dir="5400000" sy="-100000" algn="bl" rotWithShape="0"/>
                          </a:effectLst>
                          <a:latin typeface="Arial" pitchFamily="34" charset="0"/>
                        </a:rPr>
                        <a:t>(3,2)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all" spc="0" normalizeH="0" baseline="0" dirty="0" smtClean="0">
                          <a:ln w="9000" cmpd="sng">
                            <a:solidFill>
                              <a:schemeClr val="accent4">
                                <a:shade val="50000"/>
                                <a:satMod val="120000"/>
                              </a:schemeClr>
                            </a:solidFill>
                            <a:prstDash val="solid"/>
                          </a:ln>
                          <a:gradFill>
                            <a:gsLst>
                              <a:gs pos="0">
                                <a:schemeClr val="accent4">
                                  <a:shade val="20000"/>
                                  <a:satMod val="245000"/>
                                </a:schemeClr>
                              </a:gs>
                              <a:gs pos="43000">
                                <a:schemeClr val="accent4">
                                  <a:satMod val="255000"/>
                                </a:schemeClr>
                              </a:gs>
                              <a:gs pos="48000">
                                <a:schemeClr val="accent4">
                                  <a:shade val="85000"/>
                                  <a:satMod val="255000"/>
                                </a:schemeClr>
                              </a:gs>
                              <a:gs pos="100000">
                                <a:schemeClr val="accent4">
                                  <a:shade val="20000"/>
                                  <a:satMod val="24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reflection blurRad="12700" stA="28000" endPos="45000" dist="1000" dir="5400000" sy="-100000" algn="bl" rotWithShape="0"/>
                          </a:effectLst>
                          <a:latin typeface="Arial" pitchFamily="34" charset="0"/>
                        </a:rPr>
                        <a:t>(1,3)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all" spc="0" normalizeH="0" baseline="0" dirty="0" smtClean="0">
                          <a:ln w="9000" cmpd="sng">
                            <a:solidFill>
                              <a:schemeClr val="accent4">
                                <a:shade val="50000"/>
                                <a:satMod val="120000"/>
                              </a:schemeClr>
                            </a:solidFill>
                            <a:prstDash val="solid"/>
                          </a:ln>
                          <a:gradFill>
                            <a:gsLst>
                              <a:gs pos="0">
                                <a:schemeClr val="accent4">
                                  <a:shade val="20000"/>
                                  <a:satMod val="245000"/>
                                </a:schemeClr>
                              </a:gs>
                              <a:gs pos="43000">
                                <a:schemeClr val="accent4">
                                  <a:satMod val="255000"/>
                                </a:schemeClr>
                              </a:gs>
                              <a:gs pos="48000">
                                <a:schemeClr val="accent4">
                                  <a:shade val="85000"/>
                                  <a:satMod val="255000"/>
                                </a:schemeClr>
                              </a:gs>
                              <a:gs pos="100000">
                                <a:schemeClr val="accent4">
                                  <a:shade val="20000"/>
                                  <a:satMod val="24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reflection blurRad="12700" stA="28000" endPos="45000" dist="1000" dir="5400000" sy="-100000" algn="bl" rotWithShape="0"/>
                          </a:effectLst>
                          <a:latin typeface="Arial" pitchFamily="34" charset="0"/>
                        </a:rPr>
                        <a:t>(3,4)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all" spc="0" normalizeH="0" baseline="0" dirty="0" smtClean="0">
                          <a:ln w="9000" cmpd="sng">
                            <a:solidFill>
                              <a:schemeClr val="accent4">
                                <a:shade val="50000"/>
                                <a:satMod val="120000"/>
                              </a:schemeClr>
                            </a:solidFill>
                            <a:prstDash val="solid"/>
                          </a:ln>
                          <a:gradFill>
                            <a:gsLst>
                              <a:gs pos="0">
                                <a:schemeClr val="accent4">
                                  <a:shade val="20000"/>
                                  <a:satMod val="245000"/>
                                </a:schemeClr>
                              </a:gs>
                              <a:gs pos="43000">
                                <a:schemeClr val="accent4">
                                  <a:satMod val="255000"/>
                                </a:schemeClr>
                              </a:gs>
                              <a:gs pos="48000">
                                <a:schemeClr val="accent4">
                                  <a:shade val="85000"/>
                                  <a:satMod val="255000"/>
                                </a:schemeClr>
                              </a:gs>
                              <a:gs pos="100000">
                                <a:schemeClr val="accent4">
                                  <a:shade val="20000"/>
                                  <a:satMod val="24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reflection blurRad="12700" stA="28000" endPos="45000" dist="1000" dir="5400000" sy="-100000" algn="bl" rotWithShape="0"/>
                          </a:effectLst>
                          <a:latin typeface="Arial" pitchFamily="34" charset="0"/>
                        </a:rPr>
                        <a:t>(1,1)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all" spc="0" normalizeH="0" baseline="0" dirty="0" smtClean="0">
                          <a:ln w="9000" cmpd="sng">
                            <a:solidFill>
                              <a:schemeClr val="accent4">
                                <a:shade val="50000"/>
                                <a:satMod val="120000"/>
                              </a:schemeClr>
                            </a:solidFill>
                            <a:prstDash val="solid"/>
                          </a:ln>
                          <a:gradFill>
                            <a:gsLst>
                              <a:gs pos="0">
                                <a:schemeClr val="accent4">
                                  <a:shade val="20000"/>
                                  <a:satMod val="245000"/>
                                </a:schemeClr>
                              </a:gs>
                              <a:gs pos="43000">
                                <a:schemeClr val="accent4">
                                  <a:satMod val="255000"/>
                                </a:schemeClr>
                              </a:gs>
                              <a:gs pos="48000">
                                <a:schemeClr val="accent4">
                                  <a:shade val="85000"/>
                                  <a:satMod val="255000"/>
                                </a:schemeClr>
                              </a:gs>
                              <a:gs pos="100000">
                                <a:schemeClr val="accent4">
                                  <a:shade val="20000"/>
                                  <a:satMod val="24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reflection blurRad="12700" stA="28000" endPos="45000" dist="1000" dir="5400000" sy="-100000" algn="bl" rotWithShape="0"/>
                          </a:effectLst>
                          <a:latin typeface="Arial" pitchFamily="34" charset="0"/>
                        </a:rPr>
                        <a:t>(3,1)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1384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труд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человека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кормит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pSp>
        <p:nvGrpSpPr>
          <p:cNvPr id="2" name="Group 52"/>
          <p:cNvGrpSpPr>
            <a:grpSpLocks noGrp="1" noRot="1"/>
          </p:cNvGrpSpPr>
          <p:nvPr>
            <p:ph idx="1"/>
          </p:nvPr>
        </p:nvGrpSpPr>
        <p:grpSpPr bwMode="auto">
          <a:xfrm>
            <a:off x="928662" y="1571612"/>
            <a:ext cx="7175500" cy="2152650"/>
            <a:chOff x="960" y="880"/>
            <a:chExt cx="3840" cy="2560"/>
          </a:xfrm>
        </p:grpSpPr>
        <p:sp>
          <p:nvSpPr>
            <p:cNvPr id="66560" name="Rectangle 53"/>
            <p:cNvSpPr>
              <a:spLocks noChangeArrowheads="1"/>
            </p:cNvSpPr>
            <p:nvPr/>
          </p:nvSpPr>
          <p:spPr bwMode="auto">
            <a:xfrm>
              <a:off x="3520" y="2928"/>
              <a:ext cx="1280" cy="512"/>
            </a:xfrm>
            <a:prstGeom prst="rect">
              <a:avLst/>
            </a:prstGeom>
            <a:ln w="9525">
              <a:noFill/>
              <a:miter lim="800000"/>
              <a:headEnd/>
              <a:tailEnd/>
            </a:ln>
            <a:effectLst/>
          </p:spPr>
          <p:style>
            <a:lnRef idx="0">
              <a:scrgbClr r="0" g="0" b="0"/>
            </a:lnRef>
            <a:fillRef idx="1002">
              <a:schemeClr val="lt1"/>
            </a:fillRef>
            <a:effectRef idx="0">
              <a:scrgbClr r="0" g="0" b="0"/>
            </a:effectRef>
            <a:fontRef idx="major"/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hlinkClick r:id="rId2" action="ppaction://hlinksldjump"/>
                </a:rPr>
                <a:t>портит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66561" name="Rectangle 54"/>
            <p:cNvSpPr>
              <a:spLocks noChangeArrowheads="1"/>
            </p:cNvSpPr>
            <p:nvPr/>
          </p:nvSpPr>
          <p:spPr bwMode="auto">
            <a:xfrm>
              <a:off x="2240" y="2928"/>
              <a:ext cx="1280" cy="512"/>
            </a:xfrm>
            <a:prstGeom prst="rect">
              <a:avLst/>
            </a:prstGeom>
            <a:ln w="9525">
              <a:noFill/>
              <a:miter lim="800000"/>
              <a:headEnd/>
              <a:tailEnd/>
            </a:ln>
            <a:effectLst/>
          </p:spPr>
          <p:style>
            <a:lnRef idx="0">
              <a:scrgbClr r="0" g="0" b="0"/>
            </a:lnRef>
            <a:fillRef idx="1002">
              <a:schemeClr val="lt1"/>
            </a:fillRef>
            <a:effectRef idx="0">
              <a:scrgbClr r="0" g="0" b="0"/>
            </a:effectRef>
            <a:fontRef idx="major"/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hlinkClick r:id="rId2" action="ppaction://hlinksldjump"/>
                </a:rPr>
                <a:t>но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64" name="Rectangle 55"/>
            <p:cNvSpPr>
              <a:spLocks noChangeArrowheads="1"/>
            </p:cNvSpPr>
            <p:nvPr/>
          </p:nvSpPr>
          <p:spPr bwMode="auto">
            <a:xfrm>
              <a:off x="960" y="2928"/>
              <a:ext cx="1280" cy="512"/>
            </a:xfrm>
            <a:prstGeom prst="rect">
              <a:avLst/>
            </a:prstGeom>
            <a:ln w="9525">
              <a:noFill/>
              <a:miter lim="800000"/>
              <a:headEnd/>
              <a:tailEnd/>
            </a:ln>
            <a:effectLst/>
          </p:spPr>
          <p:style>
            <a:lnRef idx="0">
              <a:scrgbClr r="0" g="0" b="0"/>
            </a:lnRef>
            <a:fillRef idx="1002">
              <a:schemeClr val="lt1"/>
            </a:fillRef>
            <a:effectRef idx="0">
              <a:scrgbClr r="0" g="0" b="0"/>
            </a:effectRef>
            <a:fontRef idx="major"/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hlinkClick r:id="rId3" action="ppaction://hlinksldjump"/>
                </a:rPr>
                <a:t>лень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65" name="Rectangle 56"/>
            <p:cNvSpPr>
              <a:spLocks noChangeArrowheads="1"/>
            </p:cNvSpPr>
            <p:nvPr/>
          </p:nvSpPr>
          <p:spPr bwMode="auto">
            <a:xfrm>
              <a:off x="3520" y="2416"/>
              <a:ext cx="1280" cy="512"/>
            </a:xfrm>
            <a:prstGeom prst="rect">
              <a:avLst/>
            </a:prstGeom>
            <a:ln w="9525">
              <a:noFill/>
              <a:miter lim="800000"/>
              <a:headEnd/>
              <a:tailEnd/>
            </a:ln>
            <a:effectLst/>
          </p:spPr>
          <p:style>
            <a:lnRef idx="0">
              <a:scrgbClr r="0" g="0" b="0"/>
            </a:lnRef>
            <a:fillRef idx="1002">
              <a:schemeClr val="lt1"/>
            </a:fillRef>
            <a:effectRef idx="0">
              <a:scrgbClr r="0" g="0" b="0"/>
            </a:effectRef>
            <a:fontRef idx="major"/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hlinkClick r:id="rId2" action="ppaction://hlinksldjump"/>
                </a:rPr>
                <a:t>человека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66" name="Rectangle 57"/>
            <p:cNvSpPr>
              <a:spLocks noChangeArrowheads="1"/>
            </p:cNvSpPr>
            <p:nvPr/>
          </p:nvSpPr>
          <p:spPr bwMode="auto">
            <a:xfrm>
              <a:off x="2240" y="2416"/>
              <a:ext cx="1280" cy="512"/>
            </a:xfrm>
            <a:prstGeom prst="rect">
              <a:avLst/>
            </a:prstGeom>
            <a:ln w="9525">
              <a:noFill/>
              <a:miter lim="800000"/>
              <a:headEnd/>
              <a:tailEnd/>
            </a:ln>
            <a:effectLst/>
          </p:spPr>
          <p:style>
            <a:lnRef idx="0">
              <a:scrgbClr r="0" g="0" b="0"/>
            </a:lnRef>
            <a:fillRef idx="1002">
              <a:schemeClr val="lt1"/>
            </a:fillRef>
            <a:effectRef idx="0">
              <a:scrgbClr r="0" g="0" b="0"/>
            </a:effectRef>
            <a:fontRef idx="major"/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hlinkClick r:id="rId2" action="ppaction://hlinksldjump"/>
                </a:rPr>
                <a:t>доводит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67" name="Rectangle 58"/>
            <p:cNvSpPr>
              <a:spLocks noChangeArrowheads="1"/>
            </p:cNvSpPr>
            <p:nvPr/>
          </p:nvSpPr>
          <p:spPr bwMode="auto">
            <a:xfrm>
              <a:off x="960" y="2416"/>
              <a:ext cx="1280" cy="512"/>
            </a:xfrm>
            <a:prstGeom prst="rect">
              <a:avLst/>
            </a:prstGeom>
            <a:ln w="9525">
              <a:noFill/>
              <a:miter lim="800000"/>
              <a:headEnd/>
              <a:tailEnd/>
            </a:ln>
            <a:effectLst/>
          </p:spPr>
          <p:style>
            <a:lnRef idx="0">
              <a:scrgbClr r="0" g="0" b="0"/>
            </a:lnRef>
            <a:fillRef idx="1002">
              <a:schemeClr val="lt1"/>
            </a:fillRef>
            <a:effectRef idx="0">
              <a:scrgbClr r="0" g="0" b="0"/>
            </a:effectRef>
            <a:fontRef idx="major"/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hlinkClick r:id="rId2" action="ppaction://hlinksldjump"/>
                </a:rPr>
                <a:t>добра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68" name="Rectangle 59"/>
            <p:cNvSpPr>
              <a:spLocks noChangeArrowheads="1"/>
            </p:cNvSpPr>
            <p:nvPr/>
          </p:nvSpPr>
          <p:spPr bwMode="auto">
            <a:xfrm>
              <a:off x="3520" y="1904"/>
              <a:ext cx="1280" cy="512"/>
            </a:xfrm>
            <a:prstGeom prst="rect">
              <a:avLst/>
            </a:prstGeom>
            <a:ln w="9525">
              <a:noFill/>
              <a:miter lim="800000"/>
              <a:headEnd/>
              <a:tailEnd/>
            </a:ln>
            <a:effectLst/>
          </p:spPr>
          <p:style>
            <a:lnRef idx="0">
              <a:scrgbClr r="0" g="0" b="0"/>
            </a:lnRef>
            <a:fillRef idx="1002">
              <a:schemeClr val="lt1"/>
            </a:fillRef>
            <a:effectRef idx="0">
              <a:scrgbClr r="0" g="0" b="0"/>
            </a:effectRef>
            <a:fontRef idx="major"/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hlinkClick r:id="rId2" action="ppaction://hlinksldjump"/>
                </a:rPr>
                <a:t>перетрут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69" name="Rectangle 60"/>
            <p:cNvSpPr>
              <a:spLocks noChangeArrowheads="1"/>
            </p:cNvSpPr>
            <p:nvPr/>
          </p:nvSpPr>
          <p:spPr bwMode="auto">
            <a:xfrm>
              <a:off x="2240" y="1904"/>
              <a:ext cx="1280" cy="512"/>
            </a:xfrm>
            <a:prstGeom prst="rect">
              <a:avLst/>
            </a:prstGeom>
            <a:ln w="9525">
              <a:noFill/>
              <a:miter lim="800000"/>
              <a:headEnd/>
              <a:tailEnd/>
            </a:ln>
            <a:effectLst/>
          </p:spPr>
          <p:style>
            <a:lnRef idx="0">
              <a:scrgbClr r="0" g="0" b="0"/>
            </a:lnRef>
            <a:fillRef idx="1002">
              <a:schemeClr val="lt1"/>
            </a:fillRef>
            <a:effectRef idx="0">
              <a:scrgbClr r="0" g="0" b="0"/>
            </a:effectRef>
            <a:fontRef idx="major"/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hlinkClick r:id="rId2" action="ppaction://hlinksldjump"/>
                </a:rPr>
                <a:t>и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70" name="Rectangle 61"/>
            <p:cNvSpPr>
              <a:spLocks noChangeArrowheads="1"/>
            </p:cNvSpPr>
            <p:nvPr/>
          </p:nvSpPr>
          <p:spPr bwMode="auto">
            <a:xfrm>
              <a:off x="960" y="1904"/>
              <a:ext cx="1280" cy="512"/>
            </a:xfrm>
            <a:prstGeom prst="rect">
              <a:avLst/>
            </a:prstGeom>
            <a:ln w="9525">
              <a:noFill/>
              <a:miter lim="800000"/>
              <a:headEnd/>
              <a:tailEnd/>
            </a:ln>
            <a:effectLst/>
          </p:spPr>
          <p:style>
            <a:lnRef idx="0">
              <a:scrgbClr r="0" g="0" b="0"/>
            </a:lnRef>
            <a:fillRef idx="1002">
              <a:schemeClr val="lt1"/>
            </a:fillRef>
            <a:effectRef idx="0">
              <a:scrgbClr r="0" g="0" b="0"/>
            </a:effectRef>
            <a:fontRef idx="major"/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hlinkClick r:id="rId2" action="ppaction://hlinksldjump"/>
                </a:rPr>
                <a:t>кормит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71" name="Rectangle 62"/>
            <p:cNvSpPr>
              <a:spLocks noChangeArrowheads="1"/>
            </p:cNvSpPr>
            <p:nvPr/>
          </p:nvSpPr>
          <p:spPr bwMode="auto">
            <a:xfrm>
              <a:off x="3520" y="1392"/>
              <a:ext cx="1280" cy="512"/>
            </a:xfrm>
            <a:prstGeom prst="rect">
              <a:avLst/>
            </a:prstGeom>
            <a:ln w="9525">
              <a:noFill/>
              <a:miter lim="800000"/>
              <a:headEnd/>
              <a:tailEnd/>
            </a:ln>
            <a:effectLst/>
          </p:spPr>
          <p:style>
            <a:lnRef idx="0">
              <a:scrgbClr r="0" g="0" b="0"/>
            </a:lnRef>
            <a:fillRef idx="1002">
              <a:schemeClr val="lt1"/>
            </a:fillRef>
            <a:effectRef idx="0">
              <a:scrgbClr r="0" g="0" b="0"/>
            </a:effectRef>
            <a:fontRef idx="major"/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hlinkClick r:id="rId2" action="ppaction://hlinksldjump"/>
                </a:rPr>
                <a:t>а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72" name="Rectangle 63"/>
            <p:cNvSpPr>
              <a:spLocks noChangeArrowheads="1"/>
            </p:cNvSpPr>
            <p:nvPr/>
          </p:nvSpPr>
          <p:spPr bwMode="auto">
            <a:xfrm>
              <a:off x="2240" y="1392"/>
              <a:ext cx="1280" cy="512"/>
            </a:xfrm>
            <a:prstGeom prst="rect">
              <a:avLst/>
            </a:prstGeom>
            <a:ln w="9525">
              <a:noFill/>
              <a:miter lim="800000"/>
              <a:headEnd/>
              <a:tailEnd/>
            </a:ln>
            <a:effectLst/>
          </p:spPr>
          <p:style>
            <a:lnRef idx="0">
              <a:scrgbClr r="0" g="0" b="0"/>
            </a:lnRef>
            <a:fillRef idx="1002">
              <a:schemeClr val="lt1"/>
            </a:fillRef>
            <a:effectRef idx="0">
              <a:scrgbClr r="0" g="0" b="0"/>
            </a:effectRef>
            <a:fontRef idx="major"/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hlinkClick r:id="rId2" action="ppaction://hlinksldjump"/>
                </a:rPr>
                <a:t>труд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73" name="Rectangle 64"/>
            <p:cNvSpPr>
              <a:spLocks noChangeArrowheads="1"/>
            </p:cNvSpPr>
            <p:nvPr/>
          </p:nvSpPr>
          <p:spPr bwMode="auto">
            <a:xfrm>
              <a:off x="960" y="1392"/>
              <a:ext cx="1280" cy="512"/>
            </a:xfrm>
            <a:prstGeom prst="rect">
              <a:avLst/>
            </a:prstGeom>
            <a:ln w="9525">
              <a:noFill/>
              <a:miter lim="800000"/>
              <a:headEnd/>
              <a:tailEnd/>
            </a:ln>
            <a:effectLst/>
          </p:spPr>
          <p:style>
            <a:lnRef idx="0">
              <a:scrgbClr r="0" g="0" b="0"/>
            </a:lnRef>
            <a:fillRef idx="1002">
              <a:schemeClr val="lt1"/>
            </a:fillRef>
            <a:effectRef idx="0">
              <a:scrgbClr r="0" g="0" b="0"/>
            </a:effectRef>
            <a:fontRef idx="major"/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hlinkClick r:id="rId2" action="ppaction://hlinksldjump"/>
                </a:rPr>
                <a:t>не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74" name="Rectangle 65"/>
            <p:cNvSpPr>
              <a:spLocks noChangeArrowheads="1"/>
            </p:cNvSpPr>
            <p:nvPr/>
          </p:nvSpPr>
          <p:spPr bwMode="auto">
            <a:xfrm>
              <a:off x="3520" y="880"/>
              <a:ext cx="1280" cy="512"/>
            </a:xfrm>
            <a:prstGeom prst="rect">
              <a:avLst/>
            </a:prstGeom>
            <a:ln w="9525">
              <a:noFill/>
              <a:miter lim="800000"/>
              <a:headEnd/>
              <a:tailEnd/>
            </a:ln>
            <a:effectLst/>
          </p:spPr>
          <p:style>
            <a:lnRef idx="0">
              <a:scrgbClr r="0" g="0" b="0"/>
            </a:lnRef>
            <a:fillRef idx="1002">
              <a:schemeClr val="lt1"/>
            </a:fillRef>
            <a:effectRef idx="0">
              <a:scrgbClr r="0" g="0" b="0"/>
            </a:effectRef>
            <a:fontRef idx="major"/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hlinkClick r:id="rId2" action="ppaction://hlinksldjump"/>
                </a:rPr>
                <a:t>всё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75" name="Rectangle 66"/>
            <p:cNvSpPr>
              <a:spLocks noChangeArrowheads="1"/>
            </p:cNvSpPr>
            <p:nvPr/>
          </p:nvSpPr>
          <p:spPr bwMode="auto">
            <a:xfrm>
              <a:off x="2240" y="880"/>
              <a:ext cx="1280" cy="512"/>
            </a:xfrm>
            <a:prstGeom prst="rect">
              <a:avLst/>
            </a:prstGeom>
            <a:ln w="9525">
              <a:noFill/>
              <a:miter lim="800000"/>
              <a:headEnd/>
              <a:tailEnd/>
            </a:ln>
            <a:effectLst/>
          </p:spPr>
          <p:style>
            <a:lnRef idx="0">
              <a:scrgbClr r="0" g="0" b="0"/>
            </a:lnRef>
            <a:fillRef idx="1002">
              <a:schemeClr val="lt1"/>
            </a:fillRef>
            <a:effectRef idx="0">
              <a:scrgbClr r="0" g="0" b="0"/>
            </a:effectRef>
            <a:fontRef idx="major"/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hlinkClick r:id="rId2" action="ppaction://hlinksldjump"/>
                </a:rPr>
                <a:t>до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76" name="Rectangle 67"/>
            <p:cNvSpPr>
              <a:spLocks noChangeArrowheads="1"/>
            </p:cNvSpPr>
            <p:nvPr/>
          </p:nvSpPr>
          <p:spPr bwMode="auto">
            <a:xfrm>
              <a:off x="960" y="880"/>
              <a:ext cx="1280" cy="512"/>
            </a:xfrm>
            <a:prstGeom prst="rect">
              <a:avLst/>
            </a:prstGeom>
            <a:ln w="9525">
              <a:noFill/>
              <a:miter lim="800000"/>
              <a:headEnd/>
              <a:tailEnd/>
            </a:ln>
            <a:effectLst/>
          </p:spPr>
          <p:style>
            <a:lnRef idx="0">
              <a:scrgbClr r="0" g="0" b="0"/>
            </a:lnRef>
            <a:fillRef idx="1002">
              <a:schemeClr val="lt1"/>
            </a:fillRef>
            <a:effectRef idx="0">
              <a:scrgbClr r="0" g="0" b="0"/>
            </a:effectRef>
            <a:fontRef idx="major"/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hlinkClick r:id="rId2" action="ppaction://hlinksldjump"/>
                </a:rPr>
                <a:t>терпенье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77" name="Line 68"/>
            <p:cNvSpPr>
              <a:spLocks noChangeShapeType="1"/>
            </p:cNvSpPr>
            <p:nvPr/>
          </p:nvSpPr>
          <p:spPr bwMode="auto">
            <a:xfrm>
              <a:off x="960" y="880"/>
              <a:ext cx="3840" cy="0"/>
            </a:xfrm>
            <a:prstGeom prst="line">
              <a:avLst/>
            </a:prstGeom>
            <a:ln w="28575" cap="sq">
              <a:solidFill>
                <a:schemeClr val="tx1"/>
              </a:solidFill>
              <a:round/>
              <a:headEnd/>
              <a:tailEnd/>
            </a:ln>
            <a:effectLst/>
          </p:spPr>
          <p:style>
            <a:lnRef idx="0">
              <a:scrgbClr r="0" g="0" b="0"/>
            </a:lnRef>
            <a:fillRef idx="1002">
              <a:schemeClr val="lt1"/>
            </a:fillRef>
            <a:effectRef idx="0">
              <a:scrgbClr r="0" g="0" b="0"/>
            </a:effectRef>
            <a:fontRef idx="major"/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78" name="Line 69"/>
            <p:cNvSpPr>
              <a:spLocks noChangeShapeType="1"/>
            </p:cNvSpPr>
            <p:nvPr/>
          </p:nvSpPr>
          <p:spPr bwMode="auto">
            <a:xfrm>
              <a:off x="960" y="1392"/>
              <a:ext cx="3840" cy="0"/>
            </a:xfrm>
            <a:prstGeom prst="line">
              <a:avLst/>
            </a:prstGeom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style>
            <a:lnRef idx="0">
              <a:scrgbClr r="0" g="0" b="0"/>
            </a:lnRef>
            <a:fillRef idx="1002">
              <a:schemeClr val="lt1"/>
            </a:fillRef>
            <a:effectRef idx="0">
              <a:scrgbClr r="0" g="0" b="0"/>
            </a:effectRef>
            <a:fontRef idx="major"/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79" name="Line 70"/>
            <p:cNvSpPr>
              <a:spLocks noChangeShapeType="1"/>
            </p:cNvSpPr>
            <p:nvPr/>
          </p:nvSpPr>
          <p:spPr bwMode="auto">
            <a:xfrm>
              <a:off x="960" y="1904"/>
              <a:ext cx="3840" cy="0"/>
            </a:xfrm>
            <a:prstGeom prst="line">
              <a:avLst/>
            </a:prstGeom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style>
            <a:lnRef idx="0">
              <a:scrgbClr r="0" g="0" b="0"/>
            </a:lnRef>
            <a:fillRef idx="1002">
              <a:schemeClr val="lt1"/>
            </a:fillRef>
            <a:effectRef idx="0">
              <a:scrgbClr r="0" g="0" b="0"/>
            </a:effectRef>
            <a:fontRef idx="major"/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80" name="Line 71"/>
            <p:cNvSpPr>
              <a:spLocks noChangeShapeType="1"/>
            </p:cNvSpPr>
            <p:nvPr/>
          </p:nvSpPr>
          <p:spPr bwMode="auto">
            <a:xfrm>
              <a:off x="960" y="2416"/>
              <a:ext cx="3840" cy="0"/>
            </a:xfrm>
            <a:prstGeom prst="line">
              <a:avLst/>
            </a:prstGeom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style>
            <a:lnRef idx="0">
              <a:scrgbClr r="0" g="0" b="0"/>
            </a:lnRef>
            <a:fillRef idx="1002">
              <a:schemeClr val="lt1"/>
            </a:fillRef>
            <a:effectRef idx="0">
              <a:scrgbClr r="0" g="0" b="0"/>
            </a:effectRef>
            <a:fontRef idx="major"/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82" name="Line 72"/>
            <p:cNvSpPr>
              <a:spLocks noChangeShapeType="1"/>
            </p:cNvSpPr>
            <p:nvPr/>
          </p:nvSpPr>
          <p:spPr bwMode="auto">
            <a:xfrm>
              <a:off x="960" y="2928"/>
              <a:ext cx="3840" cy="0"/>
            </a:xfrm>
            <a:prstGeom prst="line">
              <a:avLst/>
            </a:prstGeom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style>
            <a:lnRef idx="0">
              <a:scrgbClr r="0" g="0" b="0"/>
            </a:lnRef>
            <a:fillRef idx="1002">
              <a:schemeClr val="lt1"/>
            </a:fillRef>
            <a:effectRef idx="0">
              <a:scrgbClr r="0" g="0" b="0"/>
            </a:effectRef>
            <a:fontRef idx="major"/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83" name="Line 73"/>
            <p:cNvSpPr>
              <a:spLocks noChangeShapeType="1"/>
            </p:cNvSpPr>
            <p:nvPr/>
          </p:nvSpPr>
          <p:spPr bwMode="auto">
            <a:xfrm>
              <a:off x="960" y="3440"/>
              <a:ext cx="3840" cy="0"/>
            </a:xfrm>
            <a:prstGeom prst="line">
              <a:avLst/>
            </a:prstGeom>
            <a:ln w="28575" cap="sq">
              <a:solidFill>
                <a:schemeClr val="tx1"/>
              </a:solidFill>
              <a:round/>
              <a:headEnd/>
              <a:tailEnd/>
            </a:ln>
            <a:effectLst/>
          </p:spPr>
          <p:style>
            <a:lnRef idx="0">
              <a:scrgbClr r="0" g="0" b="0"/>
            </a:lnRef>
            <a:fillRef idx="1002">
              <a:schemeClr val="lt1"/>
            </a:fillRef>
            <a:effectRef idx="0">
              <a:scrgbClr r="0" g="0" b="0"/>
            </a:effectRef>
            <a:fontRef idx="major"/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84" name="Line 74"/>
            <p:cNvSpPr>
              <a:spLocks noChangeShapeType="1"/>
            </p:cNvSpPr>
            <p:nvPr/>
          </p:nvSpPr>
          <p:spPr bwMode="auto">
            <a:xfrm>
              <a:off x="960" y="880"/>
              <a:ext cx="0" cy="2560"/>
            </a:xfrm>
            <a:prstGeom prst="line">
              <a:avLst/>
            </a:prstGeom>
            <a:ln w="28575" cap="sq">
              <a:solidFill>
                <a:schemeClr val="tx1"/>
              </a:solidFill>
              <a:round/>
              <a:headEnd/>
              <a:tailEnd/>
            </a:ln>
            <a:effectLst/>
          </p:spPr>
          <p:style>
            <a:lnRef idx="0">
              <a:scrgbClr r="0" g="0" b="0"/>
            </a:lnRef>
            <a:fillRef idx="1002">
              <a:schemeClr val="lt1"/>
            </a:fillRef>
            <a:effectRef idx="0">
              <a:scrgbClr r="0" g="0" b="0"/>
            </a:effectRef>
            <a:fontRef idx="major"/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85" name="Line 75"/>
            <p:cNvSpPr>
              <a:spLocks noChangeShapeType="1"/>
            </p:cNvSpPr>
            <p:nvPr/>
          </p:nvSpPr>
          <p:spPr bwMode="auto">
            <a:xfrm>
              <a:off x="2240" y="880"/>
              <a:ext cx="0" cy="2560"/>
            </a:xfrm>
            <a:prstGeom prst="line">
              <a:avLst/>
            </a:prstGeom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style>
            <a:lnRef idx="0">
              <a:scrgbClr r="0" g="0" b="0"/>
            </a:lnRef>
            <a:fillRef idx="1002">
              <a:schemeClr val="lt1"/>
            </a:fillRef>
            <a:effectRef idx="0">
              <a:scrgbClr r="0" g="0" b="0"/>
            </a:effectRef>
            <a:fontRef idx="major"/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86" name="Line 76"/>
            <p:cNvSpPr>
              <a:spLocks noChangeShapeType="1"/>
            </p:cNvSpPr>
            <p:nvPr/>
          </p:nvSpPr>
          <p:spPr bwMode="auto">
            <a:xfrm>
              <a:off x="3520" y="880"/>
              <a:ext cx="0" cy="2560"/>
            </a:xfrm>
            <a:prstGeom prst="line">
              <a:avLst/>
            </a:prstGeom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style>
            <a:lnRef idx="0">
              <a:scrgbClr r="0" g="0" b="0"/>
            </a:lnRef>
            <a:fillRef idx="1002">
              <a:schemeClr val="lt1"/>
            </a:fillRef>
            <a:effectRef idx="0">
              <a:scrgbClr r="0" g="0" b="0"/>
            </a:effectRef>
            <a:fontRef idx="major"/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87" name="Line 77"/>
            <p:cNvSpPr>
              <a:spLocks noChangeShapeType="1"/>
            </p:cNvSpPr>
            <p:nvPr/>
          </p:nvSpPr>
          <p:spPr bwMode="auto">
            <a:xfrm>
              <a:off x="4800" y="880"/>
              <a:ext cx="0" cy="2560"/>
            </a:xfrm>
            <a:prstGeom prst="line">
              <a:avLst/>
            </a:prstGeom>
            <a:ln w="28575" cap="sq">
              <a:solidFill>
                <a:schemeClr val="tx1"/>
              </a:solidFill>
              <a:round/>
              <a:headEnd/>
              <a:tailEnd/>
            </a:ln>
            <a:effectLst/>
          </p:spPr>
          <p:style>
            <a:lnRef idx="0">
              <a:scrgbClr r="0" g="0" b="0"/>
            </a:lnRef>
            <a:fillRef idx="1002">
              <a:schemeClr val="lt1"/>
            </a:fillRef>
            <a:effectRef idx="0">
              <a:scrgbClr r="0" g="0" b="0"/>
            </a:effectRef>
            <a:fontRef idx="major"/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  <p:sp>
        <p:nvSpPr>
          <p:cNvPr id="66639" name="Text Box 79"/>
          <p:cNvSpPr txBox="1">
            <a:spLocks noChangeArrowheads="1"/>
          </p:cNvSpPr>
          <p:nvPr/>
        </p:nvSpPr>
        <p:spPr bwMode="auto">
          <a:xfrm>
            <a:off x="1928794" y="3786190"/>
            <a:ext cx="3540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t" anchorCtr="0" compatLnSpc="1">
            <a:prstTxWarp prst="textNoShape">
              <a:avLst/>
            </a:prstTxWarp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normalizeH="0" baseline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</a:rPr>
              <a:t>1</a:t>
            </a:r>
            <a:endParaRPr kumimoji="0" lang="ru-RU" sz="1800" b="1" i="0" u="none" strike="noStrike" normalizeH="0" baseline="0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 pitchFamily="34" charset="0"/>
            </a:endParaRPr>
          </a:p>
        </p:txBody>
      </p:sp>
      <p:sp>
        <p:nvSpPr>
          <p:cNvPr id="66640" name="Text Box 80"/>
          <p:cNvSpPr txBox="1">
            <a:spLocks noChangeArrowheads="1"/>
          </p:cNvSpPr>
          <p:nvPr/>
        </p:nvSpPr>
        <p:spPr bwMode="auto">
          <a:xfrm>
            <a:off x="4357686" y="3786190"/>
            <a:ext cx="3540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t" anchorCtr="0" compatLnSpc="1">
            <a:prstTxWarp prst="textNoShape">
              <a:avLst/>
            </a:prstTxWarp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normalizeH="0" baseline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</a:rPr>
              <a:t>2</a:t>
            </a:r>
            <a:endParaRPr kumimoji="0" lang="ru-RU" sz="1800" b="1" i="0" u="none" strike="noStrike" normalizeH="0" baseline="0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 pitchFamily="34" charset="0"/>
            </a:endParaRPr>
          </a:p>
        </p:txBody>
      </p:sp>
      <p:sp>
        <p:nvSpPr>
          <p:cNvPr id="66641" name="Text Box 81"/>
          <p:cNvSpPr txBox="1">
            <a:spLocks noChangeArrowheads="1"/>
          </p:cNvSpPr>
          <p:nvPr/>
        </p:nvSpPr>
        <p:spPr bwMode="auto">
          <a:xfrm>
            <a:off x="6786578" y="3786190"/>
            <a:ext cx="3540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t" anchorCtr="0" compatLnSpc="1">
            <a:prstTxWarp prst="textNoShape">
              <a:avLst/>
            </a:prstTxWarp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normalizeH="0" baseline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</a:rPr>
              <a:t>3</a:t>
            </a:r>
            <a:endParaRPr kumimoji="0" lang="ru-RU" sz="1800" b="1" i="0" u="none" strike="noStrike" normalizeH="0" baseline="0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 pitchFamily="34" charset="0"/>
            </a:endParaRPr>
          </a:p>
        </p:txBody>
      </p:sp>
      <p:sp>
        <p:nvSpPr>
          <p:cNvPr id="66642" name="Text Box 82"/>
          <p:cNvSpPr txBox="1">
            <a:spLocks noChangeArrowheads="1"/>
          </p:cNvSpPr>
          <p:nvPr/>
        </p:nvSpPr>
        <p:spPr bwMode="auto">
          <a:xfrm>
            <a:off x="500034" y="3286124"/>
            <a:ext cx="325437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t" anchorCtr="0" compatLnSpc="1">
            <a:prstTxWarp prst="textNoShape">
              <a:avLst/>
            </a:prstTxWarp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normalizeH="0" baseline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</a:rPr>
              <a:t>1</a:t>
            </a:r>
            <a:endParaRPr kumimoji="0" lang="ru-RU" sz="1800" b="1" i="0" u="none" strike="noStrike" normalizeH="0" baseline="0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 pitchFamily="34" charset="0"/>
            </a:endParaRPr>
          </a:p>
        </p:txBody>
      </p:sp>
      <p:sp>
        <p:nvSpPr>
          <p:cNvPr id="66644" name="Text Box 84"/>
          <p:cNvSpPr txBox="1">
            <a:spLocks noChangeArrowheads="1"/>
          </p:cNvSpPr>
          <p:nvPr/>
        </p:nvSpPr>
        <p:spPr bwMode="auto">
          <a:xfrm>
            <a:off x="500034" y="2857496"/>
            <a:ext cx="325437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t" anchorCtr="0" compatLnSpc="1">
            <a:prstTxWarp prst="textNoShape">
              <a:avLst/>
            </a:prstTxWarp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normalizeH="0" baseline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</a:rPr>
              <a:t>2</a:t>
            </a:r>
            <a:endParaRPr kumimoji="0" lang="ru-RU" sz="1800" b="1" i="0" u="none" strike="noStrike" normalizeH="0" baseline="0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 pitchFamily="34" charset="0"/>
            </a:endParaRPr>
          </a:p>
        </p:txBody>
      </p:sp>
      <p:sp>
        <p:nvSpPr>
          <p:cNvPr id="66646" name="Text Box 86"/>
          <p:cNvSpPr txBox="1">
            <a:spLocks noChangeArrowheads="1"/>
          </p:cNvSpPr>
          <p:nvPr/>
        </p:nvSpPr>
        <p:spPr bwMode="auto">
          <a:xfrm>
            <a:off x="500034" y="2428868"/>
            <a:ext cx="325437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t" anchorCtr="0" compatLnSpc="1">
            <a:prstTxWarp prst="textNoShape">
              <a:avLst/>
            </a:prstTxWarp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normalizeH="0" baseline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</a:rPr>
              <a:t>3</a:t>
            </a:r>
            <a:endParaRPr kumimoji="0" lang="ru-RU" sz="1800" b="1" i="0" u="none" strike="noStrike" normalizeH="0" baseline="0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 pitchFamily="34" charset="0"/>
            </a:endParaRPr>
          </a:p>
        </p:txBody>
      </p:sp>
      <p:sp>
        <p:nvSpPr>
          <p:cNvPr id="66647" name="Text Box 87"/>
          <p:cNvSpPr txBox="1">
            <a:spLocks noChangeArrowheads="1"/>
          </p:cNvSpPr>
          <p:nvPr/>
        </p:nvSpPr>
        <p:spPr bwMode="auto">
          <a:xfrm>
            <a:off x="500034" y="2000240"/>
            <a:ext cx="325437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t" anchorCtr="0" compatLnSpc="1">
            <a:prstTxWarp prst="textNoShape">
              <a:avLst/>
            </a:prstTxWarp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normalizeH="0" baseline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</a:rPr>
              <a:t>4</a:t>
            </a:r>
            <a:endParaRPr kumimoji="0" lang="ru-RU" sz="1800" b="1" i="0" u="none" strike="noStrike" normalizeH="0" baseline="0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 pitchFamily="34" charset="0"/>
            </a:endParaRPr>
          </a:p>
        </p:txBody>
      </p:sp>
      <p:sp>
        <p:nvSpPr>
          <p:cNvPr id="66648" name="Text Box 88"/>
          <p:cNvSpPr txBox="1">
            <a:spLocks noChangeArrowheads="1"/>
          </p:cNvSpPr>
          <p:nvPr/>
        </p:nvSpPr>
        <p:spPr bwMode="auto">
          <a:xfrm>
            <a:off x="500034" y="1571612"/>
            <a:ext cx="325437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t" anchorCtr="0" compatLnSpc="1">
            <a:prstTxWarp prst="textNoShape">
              <a:avLst/>
            </a:prstTxWarp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normalizeH="0" baseline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</a:rPr>
              <a:t>5</a:t>
            </a:r>
            <a:endParaRPr kumimoji="0" lang="ru-RU" sz="1800" b="1" i="0" u="none" strike="noStrike" normalizeH="0" baseline="0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 pitchFamily="34" charset="0"/>
            </a:endParaRPr>
          </a:p>
        </p:txBody>
      </p:sp>
      <p:sp>
        <p:nvSpPr>
          <p:cNvPr id="38" name="Заголовок 3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9" name="Rectangle 78"/>
          <p:cNvSpPr txBox="1">
            <a:spLocks noChangeArrowheads="1"/>
          </p:cNvSpPr>
          <p:nvPr/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cap="none" spc="0" normalizeH="0" baseline="0" noProof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Arial" pitchFamily="34" charset="0"/>
                <a:ea typeface="+mj-ea"/>
                <a:cs typeface="+mj-cs"/>
              </a:rPr>
              <a:t>Прочитай пословицу</a:t>
            </a:r>
            <a:endParaRPr kumimoji="0" lang="ru-RU" sz="4400" b="1" i="0" u="none" strike="noStrike" kern="1200" cap="none" spc="0" normalizeH="0" baseline="0" noProof="0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uLnTx/>
              <a:uFillTx/>
              <a:latin typeface="Arial" pitchFamily="34" charset="0"/>
              <a:ea typeface="+mj-ea"/>
              <a:cs typeface="+mj-cs"/>
            </a:endParaRPr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6589" name="Group 29"/>
          <p:cNvGraphicFramePr>
            <a:graphicFrameLocks noGrp="1"/>
          </p:cNvGraphicFramePr>
          <p:nvPr/>
        </p:nvGraphicFramePr>
        <p:xfrm>
          <a:off x="428596" y="4357694"/>
          <a:ext cx="8286810" cy="913914"/>
        </p:xfrm>
        <a:graphic>
          <a:graphicData uri="http://schemas.openxmlformats.org/drawingml/2006/table">
            <a:tbl>
              <a:tblPr/>
              <a:tblGrid>
                <a:gridCol w="1381135"/>
                <a:gridCol w="1381135"/>
                <a:gridCol w="1381135"/>
                <a:gridCol w="1381135"/>
                <a:gridCol w="1381135"/>
                <a:gridCol w="1381135"/>
              </a:tblGrid>
              <a:tr h="50006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all" spc="0" normalizeH="0" baseline="0" dirty="0" smtClean="0">
                          <a:ln w="9000" cmpd="sng">
                            <a:solidFill>
                              <a:schemeClr val="accent4">
                                <a:shade val="50000"/>
                                <a:satMod val="120000"/>
                              </a:schemeClr>
                            </a:solidFill>
                            <a:prstDash val="solid"/>
                          </a:ln>
                          <a:gradFill>
                            <a:gsLst>
                              <a:gs pos="0">
                                <a:schemeClr val="accent4">
                                  <a:shade val="20000"/>
                                  <a:satMod val="245000"/>
                                </a:schemeClr>
                              </a:gs>
                              <a:gs pos="43000">
                                <a:schemeClr val="accent4">
                                  <a:satMod val="255000"/>
                                </a:schemeClr>
                              </a:gs>
                              <a:gs pos="48000">
                                <a:schemeClr val="accent4">
                                  <a:shade val="85000"/>
                                  <a:satMod val="255000"/>
                                </a:schemeClr>
                              </a:gs>
                              <a:gs pos="100000">
                                <a:schemeClr val="accent4">
                                  <a:shade val="20000"/>
                                  <a:satMod val="24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reflection blurRad="12700" stA="28000" endPos="45000" dist="1000" dir="5400000" sy="-100000" algn="bl" rotWithShape="0"/>
                          </a:effectLst>
                          <a:latin typeface="Arial" pitchFamily="34" charset="0"/>
                        </a:rPr>
                        <a:t>(2,4)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all" spc="0" normalizeH="0" baseline="0" dirty="0" smtClean="0">
                          <a:ln w="9000" cmpd="sng">
                            <a:solidFill>
                              <a:schemeClr val="accent4">
                                <a:shade val="50000"/>
                                <a:satMod val="120000"/>
                              </a:schemeClr>
                            </a:solidFill>
                            <a:prstDash val="solid"/>
                          </a:ln>
                          <a:gradFill>
                            <a:gsLst>
                              <a:gs pos="0">
                                <a:schemeClr val="accent4">
                                  <a:shade val="20000"/>
                                  <a:satMod val="245000"/>
                                </a:schemeClr>
                              </a:gs>
                              <a:gs pos="43000">
                                <a:schemeClr val="accent4">
                                  <a:satMod val="255000"/>
                                </a:schemeClr>
                              </a:gs>
                              <a:gs pos="48000">
                                <a:schemeClr val="accent4">
                                  <a:shade val="85000"/>
                                  <a:satMod val="255000"/>
                                </a:schemeClr>
                              </a:gs>
                              <a:gs pos="100000">
                                <a:schemeClr val="accent4">
                                  <a:shade val="20000"/>
                                  <a:satMod val="24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reflection blurRad="12700" stA="28000" endPos="45000" dist="1000" dir="5400000" sy="-100000" algn="bl" rotWithShape="0"/>
                          </a:effectLst>
                          <a:latin typeface="Arial" pitchFamily="34" charset="0"/>
                        </a:rPr>
                        <a:t>(3,2)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all" spc="0" normalizeH="0" baseline="0" dirty="0" smtClean="0">
                          <a:ln w="9000" cmpd="sng">
                            <a:solidFill>
                              <a:schemeClr val="accent4">
                                <a:shade val="50000"/>
                                <a:satMod val="120000"/>
                              </a:schemeClr>
                            </a:solidFill>
                            <a:prstDash val="solid"/>
                          </a:ln>
                          <a:gradFill>
                            <a:gsLst>
                              <a:gs pos="0">
                                <a:schemeClr val="accent4">
                                  <a:shade val="20000"/>
                                  <a:satMod val="245000"/>
                                </a:schemeClr>
                              </a:gs>
                              <a:gs pos="43000">
                                <a:schemeClr val="accent4">
                                  <a:satMod val="255000"/>
                                </a:schemeClr>
                              </a:gs>
                              <a:gs pos="48000">
                                <a:schemeClr val="accent4">
                                  <a:shade val="85000"/>
                                  <a:satMod val="255000"/>
                                </a:schemeClr>
                              </a:gs>
                              <a:gs pos="100000">
                                <a:schemeClr val="accent4">
                                  <a:shade val="20000"/>
                                  <a:satMod val="24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reflection blurRad="12700" stA="28000" endPos="45000" dist="1000" dir="5400000" sy="-100000" algn="bl" rotWithShape="0"/>
                          </a:effectLst>
                          <a:latin typeface="Arial" pitchFamily="34" charset="0"/>
                        </a:rPr>
                        <a:t>(1,3)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all" spc="0" normalizeH="0" baseline="0" dirty="0" smtClean="0">
                          <a:ln w="9000" cmpd="sng">
                            <a:solidFill>
                              <a:schemeClr val="accent4">
                                <a:shade val="50000"/>
                                <a:satMod val="120000"/>
                              </a:schemeClr>
                            </a:solidFill>
                            <a:prstDash val="solid"/>
                          </a:ln>
                          <a:gradFill>
                            <a:gsLst>
                              <a:gs pos="0">
                                <a:schemeClr val="accent4">
                                  <a:shade val="20000"/>
                                  <a:satMod val="245000"/>
                                </a:schemeClr>
                              </a:gs>
                              <a:gs pos="43000">
                                <a:schemeClr val="accent4">
                                  <a:satMod val="255000"/>
                                </a:schemeClr>
                              </a:gs>
                              <a:gs pos="48000">
                                <a:schemeClr val="accent4">
                                  <a:shade val="85000"/>
                                  <a:satMod val="255000"/>
                                </a:schemeClr>
                              </a:gs>
                              <a:gs pos="100000">
                                <a:schemeClr val="accent4">
                                  <a:shade val="20000"/>
                                  <a:satMod val="24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reflection blurRad="12700" stA="28000" endPos="45000" dist="1000" dir="5400000" sy="-100000" algn="bl" rotWithShape="0"/>
                          </a:effectLst>
                          <a:latin typeface="Arial" pitchFamily="34" charset="0"/>
                        </a:rPr>
                        <a:t>(3,4)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all" spc="0" normalizeH="0" baseline="0" dirty="0" smtClean="0">
                          <a:ln w="9000" cmpd="sng">
                            <a:solidFill>
                              <a:schemeClr val="accent4">
                                <a:shade val="50000"/>
                                <a:satMod val="120000"/>
                              </a:schemeClr>
                            </a:solidFill>
                            <a:prstDash val="solid"/>
                          </a:ln>
                          <a:gradFill>
                            <a:gsLst>
                              <a:gs pos="0">
                                <a:schemeClr val="accent4">
                                  <a:shade val="20000"/>
                                  <a:satMod val="245000"/>
                                </a:schemeClr>
                              </a:gs>
                              <a:gs pos="43000">
                                <a:schemeClr val="accent4">
                                  <a:satMod val="255000"/>
                                </a:schemeClr>
                              </a:gs>
                              <a:gs pos="48000">
                                <a:schemeClr val="accent4">
                                  <a:shade val="85000"/>
                                  <a:satMod val="255000"/>
                                </a:schemeClr>
                              </a:gs>
                              <a:gs pos="100000">
                                <a:schemeClr val="accent4">
                                  <a:shade val="20000"/>
                                  <a:satMod val="24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reflection blurRad="12700" stA="28000" endPos="45000" dist="1000" dir="5400000" sy="-100000" algn="bl" rotWithShape="0"/>
                          </a:effectLst>
                          <a:latin typeface="Arial" pitchFamily="34" charset="0"/>
                        </a:rPr>
                        <a:t>(1,1)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all" spc="0" normalizeH="0" baseline="0" dirty="0" smtClean="0">
                          <a:ln w="9000" cmpd="sng">
                            <a:solidFill>
                              <a:schemeClr val="accent4">
                                <a:shade val="50000"/>
                                <a:satMod val="120000"/>
                              </a:schemeClr>
                            </a:solidFill>
                            <a:prstDash val="solid"/>
                          </a:ln>
                          <a:gradFill>
                            <a:gsLst>
                              <a:gs pos="0">
                                <a:schemeClr val="accent4">
                                  <a:shade val="20000"/>
                                  <a:satMod val="245000"/>
                                </a:schemeClr>
                              </a:gs>
                              <a:gs pos="43000">
                                <a:schemeClr val="accent4">
                                  <a:satMod val="255000"/>
                                </a:schemeClr>
                              </a:gs>
                              <a:gs pos="48000">
                                <a:schemeClr val="accent4">
                                  <a:shade val="85000"/>
                                  <a:satMod val="255000"/>
                                </a:schemeClr>
                              </a:gs>
                              <a:gs pos="100000">
                                <a:schemeClr val="accent4">
                                  <a:shade val="20000"/>
                                  <a:satMod val="24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reflection blurRad="12700" stA="28000" endPos="45000" dist="1000" dir="5400000" sy="-100000" algn="bl" rotWithShape="0"/>
                          </a:effectLst>
                          <a:latin typeface="Arial" pitchFamily="34" charset="0"/>
                        </a:rPr>
                        <a:t>(3,1)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1384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труд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человека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кормит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лень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pSp>
        <p:nvGrpSpPr>
          <p:cNvPr id="2" name="Group 52"/>
          <p:cNvGrpSpPr>
            <a:grpSpLocks noGrp="1" noRot="1"/>
          </p:cNvGrpSpPr>
          <p:nvPr>
            <p:ph idx="1"/>
          </p:nvPr>
        </p:nvGrpSpPr>
        <p:grpSpPr bwMode="auto">
          <a:xfrm>
            <a:off x="928662" y="1571612"/>
            <a:ext cx="7175500" cy="2152650"/>
            <a:chOff x="960" y="880"/>
            <a:chExt cx="3840" cy="2560"/>
          </a:xfrm>
        </p:grpSpPr>
        <p:sp>
          <p:nvSpPr>
            <p:cNvPr id="66560" name="Rectangle 53"/>
            <p:cNvSpPr>
              <a:spLocks noChangeArrowheads="1"/>
            </p:cNvSpPr>
            <p:nvPr/>
          </p:nvSpPr>
          <p:spPr bwMode="auto">
            <a:xfrm>
              <a:off x="3520" y="2928"/>
              <a:ext cx="1280" cy="512"/>
            </a:xfrm>
            <a:prstGeom prst="rect">
              <a:avLst/>
            </a:prstGeom>
            <a:ln w="9525">
              <a:noFill/>
              <a:miter lim="800000"/>
              <a:headEnd/>
              <a:tailEnd/>
            </a:ln>
            <a:effectLst/>
          </p:spPr>
          <p:style>
            <a:lnRef idx="0">
              <a:scrgbClr r="0" g="0" b="0"/>
            </a:lnRef>
            <a:fillRef idx="1002">
              <a:schemeClr val="lt1"/>
            </a:fillRef>
            <a:effectRef idx="0">
              <a:scrgbClr r="0" g="0" b="0"/>
            </a:effectRef>
            <a:fontRef idx="major"/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hlinkClick r:id="rId2" action="ppaction://hlinksldjump"/>
                </a:rPr>
                <a:t>портит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66561" name="Rectangle 54"/>
            <p:cNvSpPr>
              <a:spLocks noChangeArrowheads="1"/>
            </p:cNvSpPr>
            <p:nvPr/>
          </p:nvSpPr>
          <p:spPr bwMode="auto">
            <a:xfrm>
              <a:off x="2240" y="2928"/>
              <a:ext cx="1280" cy="512"/>
            </a:xfrm>
            <a:prstGeom prst="rect">
              <a:avLst/>
            </a:prstGeom>
            <a:ln w="9525">
              <a:noFill/>
              <a:miter lim="800000"/>
              <a:headEnd/>
              <a:tailEnd/>
            </a:ln>
            <a:effectLst/>
          </p:spPr>
          <p:style>
            <a:lnRef idx="0">
              <a:scrgbClr r="0" g="0" b="0"/>
            </a:lnRef>
            <a:fillRef idx="1002">
              <a:schemeClr val="lt1"/>
            </a:fillRef>
            <a:effectRef idx="0">
              <a:scrgbClr r="0" g="0" b="0"/>
            </a:effectRef>
            <a:fontRef idx="major"/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hlinkClick r:id="rId3" action="ppaction://hlinksldjump"/>
                </a:rPr>
                <a:t>но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64" name="Rectangle 55"/>
            <p:cNvSpPr>
              <a:spLocks noChangeArrowheads="1"/>
            </p:cNvSpPr>
            <p:nvPr/>
          </p:nvSpPr>
          <p:spPr bwMode="auto">
            <a:xfrm>
              <a:off x="960" y="2928"/>
              <a:ext cx="1280" cy="512"/>
            </a:xfrm>
            <a:prstGeom prst="rect">
              <a:avLst/>
            </a:prstGeom>
            <a:ln w="9525">
              <a:noFill/>
              <a:miter lim="800000"/>
              <a:headEnd/>
              <a:tailEnd/>
            </a:ln>
            <a:effectLst/>
          </p:spPr>
          <p:style>
            <a:lnRef idx="0">
              <a:scrgbClr r="0" g="0" b="0"/>
            </a:lnRef>
            <a:fillRef idx="1002">
              <a:schemeClr val="lt1"/>
            </a:fillRef>
            <a:effectRef idx="0">
              <a:scrgbClr r="0" g="0" b="0"/>
            </a:effectRef>
            <a:fontRef idx="major"/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hlinkClick r:id="rId2" action="ppaction://hlinksldjump"/>
                </a:rPr>
                <a:t>лень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65" name="Rectangle 56"/>
            <p:cNvSpPr>
              <a:spLocks noChangeArrowheads="1"/>
            </p:cNvSpPr>
            <p:nvPr/>
          </p:nvSpPr>
          <p:spPr bwMode="auto">
            <a:xfrm>
              <a:off x="3520" y="2416"/>
              <a:ext cx="1280" cy="512"/>
            </a:xfrm>
            <a:prstGeom prst="rect">
              <a:avLst/>
            </a:prstGeom>
            <a:ln w="9525">
              <a:noFill/>
              <a:miter lim="800000"/>
              <a:headEnd/>
              <a:tailEnd/>
            </a:ln>
            <a:effectLst/>
          </p:spPr>
          <p:style>
            <a:lnRef idx="0">
              <a:scrgbClr r="0" g="0" b="0"/>
            </a:lnRef>
            <a:fillRef idx="1002">
              <a:schemeClr val="lt1"/>
            </a:fillRef>
            <a:effectRef idx="0">
              <a:scrgbClr r="0" g="0" b="0"/>
            </a:effectRef>
            <a:fontRef idx="major"/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hlinkClick r:id="rId3" action="ppaction://hlinksldjump"/>
                </a:rPr>
                <a:t>человека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66" name="Rectangle 57"/>
            <p:cNvSpPr>
              <a:spLocks noChangeArrowheads="1"/>
            </p:cNvSpPr>
            <p:nvPr/>
          </p:nvSpPr>
          <p:spPr bwMode="auto">
            <a:xfrm>
              <a:off x="2240" y="2416"/>
              <a:ext cx="1280" cy="512"/>
            </a:xfrm>
            <a:prstGeom prst="rect">
              <a:avLst/>
            </a:prstGeom>
            <a:ln w="9525">
              <a:noFill/>
              <a:miter lim="800000"/>
              <a:headEnd/>
              <a:tailEnd/>
            </a:ln>
            <a:effectLst/>
          </p:spPr>
          <p:style>
            <a:lnRef idx="0">
              <a:scrgbClr r="0" g="0" b="0"/>
            </a:lnRef>
            <a:fillRef idx="1002">
              <a:schemeClr val="lt1"/>
            </a:fillRef>
            <a:effectRef idx="0">
              <a:scrgbClr r="0" g="0" b="0"/>
            </a:effectRef>
            <a:fontRef idx="major"/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hlinkClick r:id="rId3" action="ppaction://hlinksldjump"/>
                </a:rPr>
                <a:t>доводит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67" name="Rectangle 58"/>
            <p:cNvSpPr>
              <a:spLocks noChangeArrowheads="1"/>
            </p:cNvSpPr>
            <p:nvPr/>
          </p:nvSpPr>
          <p:spPr bwMode="auto">
            <a:xfrm>
              <a:off x="960" y="2416"/>
              <a:ext cx="1280" cy="512"/>
            </a:xfrm>
            <a:prstGeom prst="rect">
              <a:avLst/>
            </a:prstGeom>
            <a:ln w="9525">
              <a:noFill/>
              <a:miter lim="800000"/>
              <a:headEnd/>
              <a:tailEnd/>
            </a:ln>
            <a:effectLst/>
          </p:spPr>
          <p:style>
            <a:lnRef idx="0">
              <a:scrgbClr r="0" g="0" b="0"/>
            </a:lnRef>
            <a:fillRef idx="1002">
              <a:schemeClr val="lt1"/>
            </a:fillRef>
            <a:effectRef idx="0">
              <a:scrgbClr r="0" g="0" b="0"/>
            </a:effectRef>
            <a:fontRef idx="major"/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hlinkClick r:id="rId3" action="ppaction://hlinksldjump"/>
                </a:rPr>
                <a:t>добра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68" name="Rectangle 59"/>
            <p:cNvSpPr>
              <a:spLocks noChangeArrowheads="1"/>
            </p:cNvSpPr>
            <p:nvPr/>
          </p:nvSpPr>
          <p:spPr bwMode="auto">
            <a:xfrm>
              <a:off x="3520" y="1904"/>
              <a:ext cx="1280" cy="512"/>
            </a:xfrm>
            <a:prstGeom prst="rect">
              <a:avLst/>
            </a:prstGeom>
            <a:ln w="9525">
              <a:noFill/>
              <a:miter lim="800000"/>
              <a:headEnd/>
              <a:tailEnd/>
            </a:ln>
            <a:effectLst/>
          </p:spPr>
          <p:style>
            <a:lnRef idx="0">
              <a:scrgbClr r="0" g="0" b="0"/>
            </a:lnRef>
            <a:fillRef idx="1002">
              <a:schemeClr val="lt1"/>
            </a:fillRef>
            <a:effectRef idx="0">
              <a:scrgbClr r="0" g="0" b="0"/>
            </a:effectRef>
            <a:fontRef idx="major"/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hlinkClick r:id="rId3" action="ppaction://hlinksldjump"/>
                </a:rPr>
                <a:t>перетрут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69" name="Rectangle 60"/>
            <p:cNvSpPr>
              <a:spLocks noChangeArrowheads="1"/>
            </p:cNvSpPr>
            <p:nvPr/>
          </p:nvSpPr>
          <p:spPr bwMode="auto">
            <a:xfrm>
              <a:off x="2240" y="1904"/>
              <a:ext cx="1280" cy="512"/>
            </a:xfrm>
            <a:prstGeom prst="rect">
              <a:avLst/>
            </a:prstGeom>
            <a:ln w="9525">
              <a:noFill/>
              <a:miter lim="800000"/>
              <a:headEnd/>
              <a:tailEnd/>
            </a:ln>
            <a:effectLst/>
          </p:spPr>
          <p:style>
            <a:lnRef idx="0">
              <a:scrgbClr r="0" g="0" b="0"/>
            </a:lnRef>
            <a:fillRef idx="1002">
              <a:schemeClr val="lt1"/>
            </a:fillRef>
            <a:effectRef idx="0">
              <a:scrgbClr r="0" g="0" b="0"/>
            </a:effectRef>
            <a:fontRef idx="major"/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hlinkClick r:id="rId3" action="ppaction://hlinksldjump"/>
                </a:rPr>
                <a:t>и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70" name="Rectangle 61"/>
            <p:cNvSpPr>
              <a:spLocks noChangeArrowheads="1"/>
            </p:cNvSpPr>
            <p:nvPr/>
          </p:nvSpPr>
          <p:spPr bwMode="auto">
            <a:xfrm>
              <a:off x="960" y="1904"/>
              <a:ext cx="1280" cy="512"/>
            </a:xfrm>
            <a:prstGeom prst="rect">
              <a:avLst/>
            </a:prstGeom>
            <a:ln w="9525">
              <a:noFill/>
              <a:miter lim="800000"/>
              <a:headEnd/>
              <a:tailEnd/>
            </a:ln>
            <a:effectLst/>
          </p:spPr>
          <p:style>
            <a:lnRef idx="0">
              <a:scrgbClr r="0" g="0" b="0"/>
            </a:lnRef>
            <a:fillRef idx="1002">
              <a:schemeClr val="lt1"/>
            </a:fillRef>
            <a:effectRef idx="0">
              <a:scrgbClr r="0" g="0" b="0"/>
            </a:effectRef>
            <a:fontRef idx="major"/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hlinkClick r:id="rId3" action="ppaction://hlinksldjump"/>
                </a:rPr>
                <a:t>кормит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71" name="Rectangle 62"/>
            <p:cNvSpPr>
              <a:spLocks noChangeArrowheads="1"/>
            </p:cNvSpPr>
            <p:nvPr/>
          </p:nvSpPr>
          <p:spPr bwMode="auto">
            <a:xfrm>
              <a:off x="3520" y="1392"/>
              <a:ext cx="1280" cy="512"/>
            </a:xfrm>
            <a:prstGeom prst="rect">
              <a:avLst/>
            </a:prstGeom>
            <a:ln w="9525">
              <a:noFill/>
              <a:miter lim="800000"/>
              <a:headEnd/>
              <a:tailEnd/>
            </a:ln>
            <a:effectLst/>
          </p:spPr>
          <p:style>
            <a:lnRef idx="0">
              <a:scrgbClr r="0" g="0" b="0"/>
            </a:lnRef>
            <a:fillRef idx="1002">
              <a:schemeClr val="lt1"/>
            </a:fillRef>
            <a:effectRef idx="0">
              <a:scrgbClr r="0" g="0" b="0"/>
            </a:effectRef>
            <a:fontRef idx="major"/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hlinkClick r:id="rId3" action="ppaction://hlinksldjump"/>
                </a:rPr>
                <a:t>а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72" name="Rectangle 63"/>
            <p:cNvSpPr>
              <a:spLocks noChangeArrowheads="1"/>
            </p:cNvSpPr>
            <p:nvPr/>
          </p:nvSpPr>
          <p:spPr bwMode="auto">
            <a:xfrm>
              <a:off x="2240" y="1392"/>
              <a:ext cx="1280" cy="512"/>
            </a:xfrm>
            <a:prstGeom prst="rect">
              <a:avLst/>
            </a:prstGeom>
            <a:ln w="9525">
              <a:noFill/>
              <a:miter lim="800000"/>
              <a:headEnd/>
              <a:tailEnd/>
            </a:ln>
            <a:effectLst/>
          </p:spPr>
          <p:style>
            <a:lnRef idx="0">
              <a:scrgbClr r="0" g="0" b="0"/>
            </a:lnRef>
            <a:fillRef idx="1002">
              <a:schemeClr val="lt1"/>
            </a:fillRef>
            <a:effectRef idx="0">
              <a:scrgbClr r="0" g="0" b="0"/>
            </a:effectRef>
            <a:fontRef idx="major"/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hlinkClick r:id="rId3" action="ppaction://hlinksldjump"/>
                </a:rPr>
                <a:t>труд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73" name="Rectangle 64"/>
            <p:cNvSpPr>
              <a:spLocks noChangeArrowheads="1"/>
            </p:cNvSpPr>
            <p:nvPr/>
          </p:nvSpPr>
          <p:spPr bwMode="auto">
            <a:xfrm>
              <a:off x="960" y="1392"/>
              <a:ext cx="1280" cy="512"/>
            </a:xfrm>
            <a:prstGeom prst="rect">
              <a:avLst/>
            </a:prstGeom>
            <a:ln w="9525">
              <a:noFill/>
              <a:miter lim="800000"/>
              <a:headEnd/>
              <a:tailEnd/>
            </a:ln>
            <a:effectLst/>
          </p:spPr>
          <p:style>
            <a:lnRef idx="0">
              <a:scrgbClr r="0" g="0" b="0"/>
            </a:lnRef>
            <a:fillRef idx="1002">
              <a:schemeClr val="lt1"/>
            </a:fillRef>
            <a:effectRef idx="0">
              <a:scrgbClr r="0" g="0" b="0"/>
            </a:effectRef>
            <a:fontRef idx="major"/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hlinkClick r:id="rId3" action="ppaction://hlinksldjump"/>
                </a:rPr>
                <a:t>не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74" name="Rectangle 65"/>
            <p:cNvSpPr>
              <a:spLocks noChangeArrowheads="1"/>
            </p:cNvSpPr>
            <p:nvPr/>
          </p:nvSpPr>
          <p:spPr bwMode="auto">
            <a:xfrm>
              <a:off x="3520" y="880"/>
              <a:ext cx="1280" cy="512"/>
            </a:xfrm>
            <a:prstGeom prst="rect">
              <a:avLst/>
            </a:prstGeom>
            <a:ln w="9525">
              <a:noFill/>
              <a:miter lim="800000"/>
              <a:headEnd/>
              <a:tailEnd/>
            </a:ln>
            <a:effectLst/>
          </p:spPr>
          <p:style>
            <a:lnRef idx="0">
              <a:scrgbClr r="0" g="0" b="0"/>
            </a:lnRef>
            <a:fillRef idx="1002">
              <a:schemeClr val="lt1"/>
            </a:fillRef>
            <a:effectRef idx="0">
              <a:scrgbClr r="0" g="0" b="0"/>
            </a:effectRef>
            <a:fontRef idx="major"/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hlinkClick r:id="rId3" action="ppaction://hlinksldjump"/>
                </a:rPr>
                <a:t>всё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75" name="Rectangle 66"/>
            <p:cNvSpPr>
              <a:spLocks noChangeArrowheads="1"/>
            </p:cNvSpPr>
            <p:nvPr/>
          </p:nvSpPr>
          <p:spPr bwMode="auto">
            <a:xfrm>
              <a:off x="2240" y="880"/>
              <a:ext cx="1280" cy="512"/>
            </a:xfrm>
            <a:prstGeom prst="rect">
              <a:avLst/>
            </a:prstGeom>
            <a:ln w="9525">
              <a:noFill/>
              <a:miter lim="800000"/>
              <a:headEnd/>
              <a:tailEnd/>
            </a:ln>
            <a:effectLst/>
          </p:spPr>
          <p:style>
            <a:lnRef idx="0">
              <a:scrgbClr r="0" g="0" b="0"/>
            </a:lnRef>
            <a:fillRef idx="1002">
              <a:schemeClr val="lt1"/>
            </a:fillRef>
            <a:effectRef idx="0">
              <a:scrgbClr r="0" g="0" b="0"/>
            </a:effectRef>
            <a:fontRef idx="major"/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hlinkClick r:id="rId3" action="ppaction://hlinksldjump"/>
                </a:rPr>
                <a:t>до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76" name="Rectangle 67"/>
            <p:cNvSpPr>
              <a:spLocks noChangeArrowheads="1"/>
            </p:cNvSpPr>
            <p:nvPr/>
          </p:nvSpPr>
          <p:spPr bwMode="auto">
            <a:xfrm>
              <a:off x="960" y="880"/>
              <a:ext cx="1280" cy="512"/>
            </a:xfrm>
            <a:prstGeom prst="rect">
              <a:avLst/>
            </a:prstGeom>
            <a:ln w="9525">
              <a:noFill/>
              <a:miter lim="800000"/>
              <a:headEnd/>
              <a:tailEnd/>
            </a:ln>
            <a:effectLst/>
          </p:spPr>
          <p:style>
            <a:lnRef idx="0">
              <a:scrgbClr r="0" g="0" b="0"/>
            </a:lnRef>
            <a:fillRef idx="1002">
              <a:schemeClr val="lt1"/>
            </a:fillRef>
            <a:effectRef idx="0">
              <a:scrgbClr r="0" g="0" b="0"/>
            </a:effectRef>
            <a:fontRef idx="major"/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hlinkClick r:id="rId3" action="ppaction://hlinksldjump"/>
                </a:rPr>
                <a:t>терпенье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77" name="Line 68"/>
            <p:cNvSpPr>
              <a:spLocks noChangeShapeType="1"/>
            </p:cNvSpPr>
            <p:nvPr/>
          </p:nvSpPr>
          <p:spPr bwMode="auto">
            <a:xfrm>
              <a:off x="960" y="880"/>
              <a:ext cx="3840" cy="0"/>
            </a:xfrm>
            <a:prstGeom prst="line">
              <a:avLst/>
            </a:prstGeom>
            <a:ln w="28575" cap="sq">
              <a:solidFill>
                <a:schemeClr val="tx1"/>
              </a:solidFill>
              <a:round/>
              <a:headEnd/>
              <a:tailEnd/>
            </a:ln>
            <a:effectLst/>
          </p:spPr>
          <p:style>
            <a:lnRef idx="0">
              <a:scrgbClr r="0" g="0" b="0"/>
            </a:lnRef>
            <a:fillRef idx="1002">
              <a:schemeClr val="lt1"/>
            </a:fillRef>
            <a:effectRef idx="0">
              <a:scrgbClr r="0" g="0" b="0"/>
            </a:effectRef>
            <a:fontRef idx="major"/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78" name="Line 69"/>
            <p:cNvSpPr>
              <a:spLocks noChangeShapeType="1"/>
            </p:cNvSpPr>
            <p:nvPr/>
          </p:nvSpPr>
          <p:spPr bwMode="auto">
            <a:xfrm>
              <a:off x="960" y="1392"/>
              <a:ext cx="3840" cy="0"/>
            </a:xfrm>
            <a:prstGeom prst="line">
              <a:avLst/>
            </a:prstGeom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style>
            <a:lnRef idx="0">
              <a:scrgbClr r="0" g="0" b="0"/>
            </a:lnRef>
            <a:fillRef idx="1002">
              <a:schemeClr val="lt1"/>
            </a:fillRef>
            <a:effectRef idx="0">
              <a:scrgbClr r="0" g="0" b="0"/>
            </a:effectRef>
            <a:fontRef idx="major"/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79" name="Line 70"/>
            <p:cNvSpPr>
              <a:spLocks noChangeShapeType="1"/>
            </p:cNvSpPr>
            <p:nvPr/>
          </p:nvSpPr>
          <p:spPr bwMode="auto">
            <a:xfrm>
              <a:off x="960" y="1904"/>
              <a:ext cx="3840" cy="0"/>
            </a:xfrm>
            <a:prstGeom prst="line">
              <a:avLst/>
            </a:prstGeom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style>
            <a:lnRef idx="0">
              <a:scrgbClr r="0" g="0" b="0"/>
            </a:lnRef>
            <a:fillRef idx="1002">
              <a:schemeClr val="lt1"/>
            </a:fillRef>
            <a:effectRef idx="0">
              <a:scrgbClr r="0" g="0" b="0"/>
            </a:effectRef>
            <a:fontRef idx="major"/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80" name="Line 71"/>
            <p:cNvSpPr>
              <a:spLocks noChangeShapeType="1"/>
            </p:cNvSpPr>
            <p:nvPr/>
          </p:nvSpPr>
          <p:spPr bwMode="auto">
            <a:xfrm>
              <a:off x="960" y="2416"/>
              <a:ext cx="3840" cy="0"/>
            </a:xfrm>
            <a:prstGeom prst="line">
              <a:avLst/>
            </a:prstGeom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style>
            <a:lnRef idx="0">
              <a:scrgbClr r="0" g="0" b="0"/>
            </a:lnRef>
            <a:fillRef idx="1002">
              <a:schemeClr val="lt1"/>
            </a:fillRef>
            <a:effectRef idx="0">
              <a:scrgbClr r="0" g="0" b="0"/>
            </a:effectRef>
            <a:fontRef idx="major"/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82" name="Line 72"/>
            <p:cNvSpPr>
              <a:spLocks noChangeShapeType="1"/>
            </p:cNvSpPr>
            <p:nvPr/>
          </p:nvSpPr>
          <p:spPr bwMode="auto">
            <a:xfrm>
              <a:off x="960" y="2928"/>
              <a:ext cx="3840" cy="0"/>
            </a:xfrm>
            <a:prstGeom prst="line">
              <a:avLst/>
            </a:prstGeom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style>
            <a:lnRef idx="0">
              <a:scrgbClr r="0" g="0" b="0"/>
            </a:lnRef>
            <a:fillRef idx="1002">
              <a:schemeClr val="lt1"/>
            </a:fillRef>
            <a:effectRef idx="0">
              <a:scrgbClr r="0" g="0" b="0"/>
            </a:effectRef>
            <a:fontRef idx="major"/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83" name="Line 73"/>
            <p:cNvSpPr>
              <a:spLocks noChangeShapeType="1"/>
            </p:cNvSpPr>
            <p:nvPr/>
          </p:nvSpPr>
          <p:spPr bwMode="auto">
            <a:xfrm>
              <a:off x="960" y="3440"/>
              <a:ext cx="3840" cy="0"/>
            </a:xfrm>
            <a:prstGeom prst="line">
              <a:avLst/>
            </a:prstGeom>
            <a:ln w="28575" cap="sq">
              <a:solidFill>
                <a:schemeClr val="tx1"/>
              </a:solidFill>
              <a:round/>
              <a:headEnd/>
              <a:tailEnd/>
            </a:ln>
            <a:effectLst/>
          </p:spPr>
          <p:style>
            <a:lnRef idx="0">
              <a:scrgbClr r="0" g="0" b="0"/>
            </a:lnRef>
            <a:fillRef idx="1002">
              <a:schemeClr val="lt1"/>
            </a:fillRef>
            <a:effectRef idx="0">
              <a:scrgbClr r="0" g="0" b="0"/>
            </a:effectRef>
            <a:fontRef idx="major"/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84" name="Line 74"/>
            <p:cNvSpPr>
              <a:spLocks noChangeShapeType="1"/>
            </p:cNvSpPr>
            <p:nvPr/>
          </p:nvSpPr>
          <p:spPr bwMode="auto">
            <a:xfrm>
              <a:off x="960" y="880"/>
              <a:ext cx="0" cy="2560"/>
            </a:xfrm>
            <a:prstGeom prst="line">
              <a:avLst/>
            </a:prstGeom>
            <a:ln w="28575" cap="sq">
              <a:solidFill>
                <a:schemeClr val="tx1"/>
              </a:solidFill>
              <a:round/>
              <a:headEnd/>
              <a:tailEnd/>
            </a:ln>
            <a:effectLst/>
          </p:spPr>
          <p:style>
            <a:lnRef idx="0">
              <a:scrgbClr r="0" g="0" b="0"/>
            </a:lnRef>
            <a:fillRef idx="1002">
              <a:schemeClr val="lt1"/>
            </a:fillRef>
            <a:effectRef idx="0">
              <a:scrgbClr r="0" g="0" b="0"/>
            </a:effectRef>
            <a:fontRef idx="major"/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85" name="Line 75"/>
            <p:cNvSpPr>
              <a:spLocks noChangeShapeType="1"/>
            </p:cNvSpPr>
            <p:nvPr/>
          </p:nvSpPr>
          <p:spPr bwMode="auto">
            <a:xfrm>
              <a:off x="2240" y="880"/>
              <a:ext cx="0" cy="2560"/>
            </a:xfrm>
            <a:prstGeom prst="line">
              <a:avLst/>
            </a:prstGeom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style>
            <a:lnRef idx="0">
              <a:scrgbClr r="0" g="0" b="0"/>
            </a:lnRef>
            <a:fillRef idx="1002">
              <a:schemeClr val="lt1"/>
            </a:fillRef>
            <a:effectRef idx="0">
              <a:scrgbClr r="0" g="0" b="0"/>
            </a:effectRef>
            <a:fontRef idx="major"/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86" name="Line 76"/>
            <p:cNvSpPr>
              <a:spLocks noChangeShapeType="1"/>
            </p:cNvSpPr>
            <p:nvPr/>
          </p:nvSpPr>
          <p:spPr bwMode="auto">
            <a:xfrm>
              <a:off x="3520" y="880"/>
              <a:ext cx="0" cy="2560"/>
            </a:xfrm>
            <a:prstGeom prst="line">
              <a:avLst/>
            </a:prstGeom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style>
            <a:lnRef idx="0">
              <a:scrgbClr r="0" g="0" b="0"/>
            </a:lnRef>
            <a:fillRef idx="1002">
              <a:schemeClr val="lt1"/>
            </a:fillRef>
            <a:effectRef idx="0">
              <a:scrgbClr r="0" g="0" b="0"/>
            </a:effectRef>
            <a:fontRef idx="major"/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87" name="Line 77"/>
            <p:cNvSpPr>
              <a:spLocks noChangeShapeType="1"/>
            </p:cNvSpPr>
            <p:nvPr/>
          </p:nvSpPr>
          <p:spPr bwMode="auto">
            <a:xfrm>
              <a:off x="4800" y="880"/>
              <a:ext cx="0" cy="2560"/>
            </a:xfrm>
            <a:prstGeom prst="line">
              <a:avLst/>
            </a:prstGeom>
            <a:ln w="28575" cap="sq">
              <a:solidFill>
                <a:schemeClr val="tx1"/>
              </a:solidFill>
              <a:round/>
              <a:headEnd/>
              <a:tailEnd/>
            </a:ln>
            <a:effectLst/>
          </p:spPr>
          <p:style>
            <a:lnRef idx="0">
              <a:scrgbClr r="0" g="0" b="0"/>
            </a:lnRef>
            <a:fillRef idx="1002">
              <a:schemeClr val="lt1"/>
            </a:fillRef>
            <a:effectRef idx="0">
              <a:scrgbClr r="0" g="0" b="0"/>
            </a:effectRef>
            <a:fontRef idx="major"/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  <p:sp>
        <p:nvSpPr>
          <p:cNvPr id="66639" name="Text Box 79"/>
          <p:cNvSpPr txBox="1">
            <a:spLocks noChangeArrowheads="1"/>
          </p:cNvSpPr>
          <p:nvPr/>
        </p:nvSpPr>
        <p:spPr bwMode="auto">
          <a:xfrm>
            <a:off x="1928794" y="3786190"/>
            <a:ext cx="3540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t" anchorCtr="0" compatLnSpc="1">
            <a:prstTxWarp prst="textNoShape">
              <a:avLst/>
            </a:prstTxWarp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normalizeH="0" baseline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</a:rPr>
              <a:t>1</a:t>
            </a:r>
            <a:endParaRPr kumimoji="0" lang="ru-RU" sz="1800" b="1" i="0" u="none" strike="noStrike" normalizeH="0" baseline="0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 pitchFamily="34" charset="0"/>
            </a:endParaRPr>
          </a:p>
        </p:txBody>
      </p:sp>
      <p:sp>
        <p:nvSpPr>
          <p:cNvPr id="66640" name="Text Box 80"/>
          <p:cNvSpPr txBox="1">
            <a:spLocks noChangeArrowheads="1"/>
          </p:cNvSpPr>
          <p:nvPr/>
        </p:nvSpPr>
        <p:spPr bwMode="auto">
          <a:xfrm>
            <a:off x="4357686" y="3786190"/>
            <a:ext cx="3540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t" anchorCtr="0" compatLnSpc="1">
            <a:prstTxWarp prst="textNoShape">
              <a:avLst/>
            </a:prstTxWarp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normalizeH="0" baseline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</a:rPr>
              <a:t>2</a:t>
            </a:r>
            <a:endParaRPr kumimoji="0" lang="ru-RU" sz="1800" b="1" i="0" u="none" strike="noStrike" normalizeH="0" baseline="0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 pitchFamily="34" charset="0"/>
            </a:endParaRPr>
          </a:p>
        </p:txBody>
      </p:sp>
      <p:sp>
        <p:nvSpPr>
          <p:cNvPr id="66641" name="Text Box 81"/>
          <p:cNvSpPr txBox="1">
            <a:spLocks noChangeArrowheads="1"/>
          </p:cNvSpPr>
          <p:nvPr/>
        </p:nvSpPr>
        <p:spPr bwMode="auto">
          <a:xfrm>
            <a:off x="6786578" y="3786190"/>
            <a:ext cx="3540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t" anchorCtr="0" compatLnSpc="1">
            <a:prstTxWarp prst="textNoShape">
              <a:avLst/>
            </a:prstTxWarp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normalizeH="0" baseline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</a:rPr>
              <a:t>3</a:t>
            </a:r>
            <a:endParaRPr kumimoji="0" lang="ru-RU" sz="1800" b="1" i="0" u="none" strike="noStrike" normalizeH="0" baseline="0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 pitchFamily="34" charset="0"/>
            </a:endParaRPr>
          </a:p>
        </p:txBody>
      </p:sp>
      <p:sp>
        <p:nvSpPr>
          <p:cNvPr id="66642" name="Text Box 82"/>
          <p:cNvSpPr txBox="1">
            <a:spLocks noChangeArrowheads="1"/>
          </p:cNvSpPr>
          <p:nvPr/>
        </p:nvSpPr>
        <p:spPr bwMode="auto">
          <a:xfrm>
            <a:off x="500034" y="3286124"/>
            <a:ext cx="325437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t" anchorCtr="0" compatLnSpc="1">
            <a:prstTxWarp prst="textNoShape">
              <a:avLst/>
            </a:prstTxWarp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normalizeH="0" baseline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</a:rPr>
              <a:t>1</a:t>
            </a:r>
            <a:endParaRPr kumimoji="0" lang="ru-RU" sz="1800" b="1" i="0" u="none" strike="noStrike" normalizeH="0" baseline="0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 pitchFamily="34" charset="0"/>
            </a:endParaRPr>
          </a:p>
        </p:txBody>
      </p:sp>
      <p:sp>
        <p:nvSpPr>
          <p:cNvPr id="66644" name="Text Box 84"/>
          <p:cNvSpPr txBox="1">
            <a:spLocks noChangeArrowheads="1"/>
          </p:cNvSpPr>
          <p:nvPr/>
        </p:nvSpPr>
        <p:spPr bwMode="auto">
          <a:xfrm>
            <a:off x="500034" y="2857496"/>
            <a:ext cx="325437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t" anchorCtr="0" compatLnSpc="1">
            <a:prstTxWarp prst="textNoShape">
              <a:avLst/>
            </a:prstTxWarp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normalizeH="0" baseline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</a:rPr>
              <a:t>2</a:t>
            </a:r>
            <a:endParaRPr kumimoji="0" lang="ru-RU" sz="1800" b="1" i="0" u="none" strike="noStrike" normalizeH="0" baseline="0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 pitchFamily="34" charset="0"/>
            </a:endParaRPr>
          </a:p>
        </p:txBody>
      </p:sp>
      <p:sp>
        <p:nvSpPr>
          <p:cNvPr id="66646" name="Text Box 86"/>
          <p:cNvSpPr txBox="1">
            <a:spLocks noChangeArrowheads="1"/>
          </p:cNvSpPr>
          <p:nvPr/>
        </p:nvSpPr>
        <p:spPr bwMode="auto">
          <a:xfrm>
            <a:off x="500034" y="2428868"/>
            <a:ext cx="325437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t" anchorCtr="0" compatLnSpc="1">
            <a:prstTxWarp prst="textNoShape">
              <a:avLst/>
            </a:prstTxWarp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normalizeH="0" baseline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</a:rPr>
              <a:t>3</a:t>
            </a:r>
            <a:endParaRPr kumimoji="0" lang="ru-RU" sz="1800" b="1" i="0" u="none" strike="noStrike" normalizeH="0" baseline="0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 pitchFamily="34" charset="0"/>
            </a:endParaRPr>
          </a:p>
        </p:txBody>
      </p:sp>
      <p:sp>
        <p:nvSpPr>
          <p:cNvPr id="66647" name="Text Box 87"/>
          <p:cNvSpPr txBox="1">
            <a:spLocks noChangeArrowheads="1"/>
          </p:cNvSpPr>
          <p:nvPr/>
        </p:nvSpPr>
        <p:spPr bwMode="auto">
          <a:xfrm>
            <a:off x="500034" y="2000240"/>
            <a:ext cx="325437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t" anchorCtr="0" compatLnSpc="1">
            <a:prstTxWarp prst="textNoShape">
              <a:avLst/>
            </a:prstTxWarp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normalizeH="0" baseline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</a:rPr>
              <a:t>4</a:t>
            </a:r>
            <a:endParaRPr kumimoji="0" lang="ru-RU" sz="1800" b="1" i="0" u="none" strike="noStrike" normalizeH="0" baseline="0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 pitchFamily="34" charset="0"/>
            </a:endParaRPr>
          </a:p>
        </p:txBody>
      </p:sp>
      <p:sp>
        <p:nvSpPr>
          <p:cNvPr id="66648" name="Text Box 88"/>
          <p:cNvSpPr txBox="1">
            <a:spLocks noChangeArrowheads="1"/>
          </p:cNvSpPr>
          <p:nvPr/>
        </p:nvSpPr>
        <p:spPr bwMode="auto">
          <a:xfrm>
            <a:off x="500034" y="1571612"/>
            <a:ext cx="325437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t" anchorCtr="0" compatLnSpc="1">
            <a:prstTxWarp prst="textNoShape">
              <a:avLst/>
            </a:prstTxWarp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normalizeH="0" baseline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</a:rPr>
              <a:t>5</a:t>
            </a:r>
            <a:endParaRPr kumimoji="0" lang="ru-RU" sz="1800" b="1" i="0" u="none" strike="noStrike" normalizeH="0" baseline="0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 pitchFamily="34" charset="0"/>
            </a:endParaRPr>
          </a:p>
        </p:txBody>
      </p:sp>
      <p:sp>
        <p:nvSpPr>
          <p:cNvPr id="38" name="Заголовок 3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9" name="Rectangle 78"/>
          <p:cNvSpPr txBox="1">
            <a:spLocks noChangeArrowheads="1"/>
          </p:cNvSpPr>
          <p:nvPr/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cap="none" spc="0" normalizeH="0" baseline="0" noProof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Arial" pitchFamily="34" charset="0"/>
                <a:ea typeface="+mj-ea"/>
                <a:cs typeface="+mj-cs"/>
              </a:rPr>
              <a:t>Прочитай пословицу</a:t>
            </a:r>
            <a:endParaRPr kumimoji="0" lang="ru-RU" sz="4400" b="1" i="0" u="none" strike="noStrike" kern="1200" cap="none" spc="0" normalizeH="0" baseline="0" noProof="0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uLnTx/>
              <a:uFillTx/>
              <a:latin typeface="Arial" pitchFamily="34" charset="0"/>
              <a:ea typeface="+mj-ea"/>
              <a:cs typeface="+mj-cs"/>
            </a:endParaRPr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6589" name="Group 29"/>
          <p:cNvGraphicFramePr>
            <a:graphicFrameLocks noGrp="1"/>
          </p:cNvGraphicFramePr>
          <p:nvPr/>
        </p:nvGraphicFramePr>
        <p:xfrm>
          <a:off x="428596" y="4357694"/>
          <a:ext cx="8286810" cy="913914"/>
        </p:xfrm>
        <a:graphic>
          <a:graphicData uri="http://schemas.openxmlformats.org/drawingml/2006/table">
            <a:tbl>
              <a:tblPr/>
              <a:tblGrid>
                <a:gridCol w="1381135"/>
                <a:gridCol w="1381135"/>
                <a:gridCol w="1381135"/>
                <a:gridCol w="1381135"/>
                <a:gridCol w="1381135"/>
                <a:gridCol w="1381135"/>
              </a:tblGrid>
              <a:tr h="50006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all" spc="0" normalizeH="0" baseline="0" dirty="0" smtClean="0">
                          <a:ln w="9000" cmpd="sng">
                            <a:solidFill>
                              <a:schemeClr val="accent4">
                                <a:shade val="50000"/>
                                <a:satMod val="120000"/>
                              </a:schemeClr>
                            </a:solidFill>
                            <a:prstDash val="solid"/>
                          </a:ln>
                          <a:gradFill>
                            <a:gsLst>
                              <a:gs pos="0">
                                <a:schemeClr val="accent4">
                                  <a:shade val="20000"/>
                                  <a:satMod val="245000"/>
                                </a:schemeClr>
                              </a:gs>
                              <a:gs pos="43000">
                                <a:schemeClr val="accent4">
                                  <a:satMod val="255000"/>
                                </a:schemeClr>
                              </a:gs>
                              <a:gs pos="48000">
                                <a:schemeClr val="accent4">
                                  <a:shade val="85000"/>
                                  <a:satMod val="255000"/>
                                </a:schemeClr>
                              </a:gs>
                              <a:gs pos="100000">
                                <a:schemeClr val="accent4">
                                  <a:shade val="20000"/>
                                  <a:satMod val="24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reflection blurRad="12700" stA="28000" endPos="45000" dist="1000" dir="5400000" sy="-100000" algn="bl" rotWithShape="0"/>
                          </a:effectLst>
                          <a:latin typeface="Arial" pitchFamily="34" charset="0"/>
                        </a:rPr>
                        <a:t>(2,4)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all" spc="0" normalizeH="0" baseline="0" dirty="0" smtClean="0">
                          <a:ln w="9000" cmpd="sng">
                            <a:solidFill>
                              <a:schemeClr val="accent4">
                                <a:shade val="50000"/>
                                <a:satMod val="120000"/>
                              </a:schemeClr>
                            </a:solidFill>
                            <a:prstDash val="solid"/>
                          </a:ln>
                          <a:gradFill>
                            <a:gsLst>
                              <a:gs pos="0">
                                <a:schemeClr val="accent4">
                                  <a:shade val="20000"/>
                                  <a:satMod val="245000"/>
                                </a:schemeClr>
                              </a:gs>
                              <a:gs pos="43000">
                                <a:schemeClr val="accent4">
                                  <a:satMod val="255000"/>
                                </a:schemeClr>
                              </a:gs>
                              <a:gs pos="48000">
                                <a:schemeClr val="accent4">
                                  <a:shade val="85000"/>
                                  <a:satMod val="255000"/>
                                </a:schemeClr>
                              </a:gs>
                              <a:gs pos="100000">
                                <a:schemeClr val="accent4">
                                  <a:shade val="20000"/>
                                  <a:satMod val="24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reflection blurRad="12700" stA="28000" endPos="45000" dist="1000" dir="5400000" sy="-100000" algn="bl" rotWithShape="0"/>
                          </a:effectLst>
                          <a:latin typeface="Arial" pitchFamily="34" charset="0"/>
                        </a:rPr>
                        <a:t>(3,2)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all" spc="0" normalizeH="0" baseline="0" dirty="0" smtClean="0">
                          <a:ln w="9000" cmpd="sng">
                            <a:solidFill>
                              <a:schemeClr val="accent4">
                                <a:shade val="50000"/>
                                <a:satMod val="120000"/>
                              </a:schemeClr>
                            </a:solidFill>
                            <a:prstDash val="solid"/>
                          </a:ln>
                          <a:gradFill>
                            <a:gsLst>
                              <a:gs pos="0">
                                <a:schemeClr val="accent4">
                                  <a:shade val="20000"/>
                                  <a:satMod val="245000"/>
                                </a:schemeClr>
                              </a:gs>
                              <a:gs pos="43000">
                                <a:schemeClr val="accent4">
                                  <a:satMod val="255000"/>
                                </a:schemeClr>
                              </a:gs>
                              <a:gs pos="48000">
                                <a:schemeClr val="accent4">
                                  <a:shade val="85000"/>
                                  <a:satMod val="255000"/>
                                </a:schemeClr>
                              </a:gs>
                              <a:gs pos="100000">
                                <a:schemeClr val="accent4">
                                  <a:shade val="20000"/>
                                  <a:satMod val="24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reflection blurRad="12700" stA="28000" endPos="45000" dist="1000" dir="5400000" sy="-100000" algn="bl" rotWithShape="0"/>
                          </a:effectLst>
                          <a:latin typeface="Arial" pitchFamily="34" charset="0"/>
                        </a:rPr>
                        <a:t>(1,3)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all" spc="0" normalizeH="0" baseline="0" dirty="0" smtClean="0">
                          <a:ln w="9000" cmpd="sng">
                            <a:solidFill>
                              <a:schemeClr val="accent4">
                                <a:shade val="50000"/>
                                <a:satMod val="120000"/>
                              </a:schemeClr>
                            </a:solidFill>
                            <a:prstDash val="solid"/>
                          </a:ln>
                          <a:gradFill>
                            <a:gsLst>
                              <a:gs pos="0">
                                <a:schemeClr val="accent4">
                                  <a:shade val="20000"/>
                                  <a:satMod val="245000"/>
                                </a:schemeClr>
                              </a:gs>
                              <a:gs pos="43000">
                                <a:schemeClr val="accent4">
                                  <a:satMod val="255000"/>
                                </a:schemeClr>
                              </a:gs>
                              <a:gs pos="48000">
                                <a:schemeClr val="accent4">
                                  <a:shade val="85000"/>
                                  <a:satMod val="255000"/>
                                </a:schemeClr>
                              </a:gs>
                              <a:gs pos="100000">
                                <a:schemeClr val="accent4">
                                  <a:shade val="20000"/>
                                  <a:satMod val="24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reflection blurRad="12700" stA="28000" endPos="45000" dist="1000" dir="5400000" sy="-100000" algn="bl" rotWithShape="0"/>
                          </a:effectLst>
                          <a:latin typeface="Arial" pitchFamily="34" charset="0"/>
                        </a:rPr>
                        <a:t>(3,4)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all" spc="0" normalizeH="0" baseline="0" dirty="0" smtClean="0">
                          <a:ln w="9000" cmpd="sng">
                            <a:solidFill>
                              <a:schemeClr val="accent4">
                                <a:shade val="50000"/>
                                <a:satMod val="120000"/>
                              </a:schemeClr>
                            </a:solidFill>
                            <a:prstDash val="solid"/>
                          </a:ln>
                          <a:gradFill>
                            <a:gsLst>
                              <a:gs pos="0">
                                <a:schemeClr val="accent4">
                                  <a:shade val="20000"/>
                                  <a:satMod val="245000"/>
                                </a:schemeClr>
                              </a:gs>
                              <a:gs pos="43000">
                                <a:schemeClr val="accent4">
                                  <a:satMod val="255000"/>
                                </a:schemeClr>
                              </a:gs>
                              <a:gs pos="48000">
                                <a:schemeClr val="accent4">
                                  <a:shade val="85000"/>
                                  <a:satMod val="255000"/>
                                </a:schemeClr>
                              </a:gs>
                              <a:gs pos="100000">
                                <a:schemeClr val="accent4">
                                  <a:shade val="20000"/>
                                  <a:satMod val="24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reflection blurRad="12700" stA="28000" endPos="45000" dist="1000" dir="5400000" sy="-100000" algn="bl" rotWithShape="0"/>
                          </a:effectLst>
                          <a:latin typeface="Arial" pitchFamily="34" charset="0"/>
                        </a:rPr>
                        <a:t>(1,1)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all" spc="0" normalizeH="0" baseline="0" dirty="0" smtClean="0">
                          <a:ln w="9000" cmpd="sng">
                            <a:solidFill>
                              <a:schemeClr val="accent4">
                                <a:shade val="50000"/>
                                <a:satMod val="120000"/>
                              </a:schemeClr>
                            </a:solidFill>
                            <a:prstDash val="solid"/>
                          </a:ln>
                          <a:gradFill>
                            <a:gsLst>
                              <a:gs pos="0">
                                <a:schemeClr val="accent4">
                                  <a:shade val="20000"/>
                                  <a:satMod val="245000"/>
                                </a:schemeClr>
                              </a:gs>
                              <a:gs pos="43000">
                                <a:schemeClr val="accent4">
                                  <a:satMod val="255000"/>
                                </a:schemeClr>
                              </a:gs>
                              <a:gs pos="48000">
                                <a:schemeClr val="accent4">
                                  <a:shade val="85000"/>
                                  <a:satMod val="255000"/>
                                </a:schemeClr>
                              </a:gs>
                              <a:gs pos="100000">
                                <a:schemeClr val="accent4">
                                  <a:shade val="20000"/>
                                  <a:satMod val="24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reflection blurRad="12700" stA="28000" endPos="45000" dist="1000" dir="5400000" sy="-100000" algn="bl" rotWithShape="0"/>
                          </a:effectLst>
                          <a:latin typeface="Arial" pitchFamily="34" charset="0"/>
                        </a:rPr>
                        <a:t>(3,1)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1384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труд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человека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кормит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лень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портит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pSp>
        <p:nvGrpSpPr>
          <p:cNvPr id="2" name="Group 52"/>
          <p:cNvGrpSpPr>
            <a:grpSpLocks noGrp="1" noRot="1"/>
          </p:cNvGrpSpPr>
          <p:nvPr>
            <p:ph idx="1"/>
          </p:nvPr>
        </p:nvGrpSpPr>
        <p:grpSpPr bwMode="auto">
          <a:xfrm>
            <a:off x="928662" y="1571612"/>
            <a:ext cx="7175500" cy="2152650"/>
            <a:chOff x="960" y="880"/>
            <a:chExt cx="3840" cy="2560"/>
          </a:xfrm>
        </p:grpSpPr>
        <p:sp>
          <p:nvSpPr>
            <p:cNvPr id="66560" name="Rectangle 53"/>
            <p:cNvSpPr>
              <a:spLocks noChangeArrowheads="1"/>
            </p:cNvSpPr>
            <p:nvPr/>
          </p:nvSpPr>
          <p:spPr bwMode="auto">
            <a:xfrm>
              <a:off x="3520" y="2928"/>
              <a:ext cx="1280" cy="512"/>
            </a:xfrm>
            <a:prstGeom prst="rect">
              <a:avLst/>
            </a:prstGeom>
            <a:ln w="9525">
              <a:noFill/>
              <a:miter lim="800000"/>
              <a:headEnd/>
              <a:tailEnd/>
            </a:ln>
            <a:effectLst/>
          </p:spPr>
          <p:style>
            <a:lnRef idx="0">
              <a:scrgbClr r="0" g="0" b="0"/>
            </a:lnRef>
            <a:fillRef idx="1002">
              <a:schemeClr val="lt1"/>
            </a:fillRef>
            <a:effectRef idx="0">
              <a:scrgbClr r="0" g="0" b="0"/>
            </a:effectRef>
            <a:fontRef idx="major"/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hlinkClick r:id="rId2" action="ppaction://hlinksldjump"/>
                </a:rPr>
                <a:t>портит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66561" name="Rectangle 54"/>
            <p:cNvSpPr>
              <a:spLocks noChangeArrowheads="1"/>
            </p:cNvSpPr>
            <p:nvPr/>
          </p:nvSpPr>
          <p:spPr bwMode="auto">
            <a:xfrm>
              <a:off x="2240" y="2928"/>
              <a:ext cx="1280" cy="512"/>
            </a:xfrm>
            <a:prstGeom prst="rect">
              <a:avLst/>
            </a:prstGeom>
            <a:ln w="9525">
              <a:noFill/>
              <a:miter lim="800000"/>
              <a:headEnd/>
              <a:tailEnd/>
            </a:ln>
            <a:effectLst/>
          </p:spPr>
          <p:style>
            <a:lnRef idx="0">
              <a:scrgbClr r="0" g="0" b="0"/>
            </a:lnRef>
            <a:fillRef idx="1002">
              <a:schemeClr val="lt1"/>
            </a:fillRef>
            <a:effectRef idx="0">
              <a:scrgbClr r="0" g="0" b="0"/>
            </a:effectRef>
            <a:fontRef idx="major"/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hlinkClick r:id="rId2" action="ppaction://hlinksldjump"/>
                </a:rPr>
                <a:t>но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64" name="Rectangle 55"/>
            <p:cNvSpPr>
              <a:spLocks noChangeArrowheads="1"/>
            </p:cNvSpPr>
            <p:nvPr/>
          </p:nvSpPr>
          <p:spPr bwMode="auto">
            <a:xfrm>
              <a:off x="960" y="2928"/>
              <a:ext cx="1280" cy="512"/>
            </a:xfrm>
            <a:prstGeom prst="rect">
              <a:avLst/>
            </a:prstGeom>
            <a:ln w="9525">
              <a:noFill/>
              <a:miter lim="800000"/>
              <a:headEnd/>
              <a:tailEnd/>
            </a:ln>
            <a:effectLst/>
          </p:spPr>
          <p:style>
            <a:lnRef idx="0">
              <a:scrgbClr r="0" g="0" b="0"/>
            </a:lnRef>
            <a:fillRef idx="1002">
              <a:schemeClr val="lt1"/>
            </a:fillRef>
            <a:effectRef idx="0">
              <a:scrgbClr r="0" g="0" b="0"/>
            </a:effectRef>
            <a:fontRef idx="major"/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hlinkClick r:id="rId2" action="ppaction://hlinksldjump"/>
                </a:rPr>
                <a:t>лень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65" name="Rectangle 56"/>
            <p:cNvSpPr>
              <a:spLocks noChangeArrowheads="1"/>
            </p:cNvSpPr>
            <p:nvPr/>
          </p:nvSpPr>
          <p:spPr bwMode="auto">
            <a:xfrm>
              <a:off x="3520" y="2416"/>
              <a:ext cx="1280" cy="512"/>
            </a:xfrm>
            <a:prstGeom prst="rect">
              <a:avLst/>
            </a:prstGeom>
            <a:ln w="9525">
              <a:noFill/>
              <a:miter lim="800000"/>
              <a:headEnd/>
              <a:tailEnd/>
            </a:ln>
            <a:effectLst/>
          </p:spPr>
          <p:style>
            <a:lnRef idx="0">
              <a:scrgbClr r="0" g="0" b="0"/>
            </a:lnRef>
            <a:fillRef idx="1002">
              <a:schemeClr val="lt1"/>
            </a:fillRef>
            <a:effectRef idx="0">
              <a:scrgbClr r="0" g="0" b="0"/>
            </a:effectRef>
            <a:fontRef idx="major"/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hlinkClick r:id="rId2" action="ppaction://hlinksldjump"/>
                </a:rPr>
                <a:t>человека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66" name="Rectangle 57"/>
            <p:cNvSpPr>
              <a:spLocks noChangeArrowheads="1"/>
            </p:cNvSpPr>
            <p:nvPr/>
          </p:nvSpPr>
          <p:spPr bwMode="auto">
            <a:xfrm>
              <a:off x="2240" y="2416"/>
              <a:ext cx="1280" cy="512"/>
            </a:xfrm>
            <a:prstGeom prst="rect">
              <a:avLst/>
            </a:prstGeom>
            <a:ln w="9525">
              <a:noFill/>
              <a:miter lim="800000"/>
              <a:headEnd/>
              <a:tailEnd/>
            </a:ln>
            <a:effectLst/>
          </p:spPr>
          <p:style>
            <a:lnRef idx="0">
              <a:scrgbClr r="0" g="0" b="0"/>
            </a:lnRef>
            <a:fillRef idx="1002">
              <a:schemeClr val="lt1"/>
            </a:fillRef>
            <a:effectRef idx="0">
              <a:scrgbClr r="0" g="0" b="0"/>
            </a:effectRef>
            <a:fontRef idx="major"/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hlinkClick r:id="rId2" action="ppaction://hlinksldjump"/>
                </a:rPr>
                <a:t>доводит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67" name="Rectangle 58"/>
            <p:cNvSpPr>
              <a:spLocks noChangeArrowheads="1"/>
            </p:cNvSpPr>
            <p:nvPr/>
          </p:nvSpPr>
          <p:spPr bwMode="auto">
            <a:xfrm>
              <a:off x="960" y="2416"/>
              <a:ext cx="1280" cy="512"/>
            </a:xfrm>
            <a:prstGeom prst="rect">
              <a:avLst/>
            </a:prstGeom>
            <a:ln w="9525">
              <a:noFill/>
              <a:miter lim="800000"/>
              <a:headEnd/>
              <a:tailEnd/>
            </a:ln>
            <a:effectLst/>
          </p:spPr>
          <p:style>
            <a:lnRef idx="0">
              <a:scrgbClr r="0" g="0" b="0"/>
            </a:lnRef>
            <a:fillRef idx="1002">
              <a:schemeClr val="lt1"/>
            </a:fillRef>
            <a:effectRef idx="0">
              <a:scrgbClr r="0" g="0" b="0"/>
            </a:effectRef>
            <a:fontRef idx="major"/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hlinkClick r:id="rId2" action="ppaction://hlinksldjump"/>
                </a:rPr>
                <a:t>добра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68" name="Rectangle 59"/>
            <p:cNvSpPr>
              <a:spLocks noChangeArrowheads="1"/>
            </p:cNvSpPr>
            <p:nvPr/>
          </p:nvSpPr>
          <p:spPr bwMode="auto">
            <a:xfrm>
              <a:off x="3520" y="1904"/>
              <a:ext cx="1280" cy="512"/>
            </a:xfrm>
            <a:prstGeom prst="rect">
              <a:avLst/>
            </a:prstGeom>
            <a:ln w="9525">
              <a:noFill/>
              <a:miter lim="800000"/>
              <a:headEnd/>
              <a:tailEnd/>
            </a:ln>
            <a:effectLst/>
          </p:spPr>
          <p:style>
            <a:lnRef idx="0">
              <a:scrgbClr r="0" g="0" b="0"/>
            </a:lnRef>
            <a:fillRef idx="1002">
              <a:schemeClr val="lt1"/>
            </a:fillRef>
            <a:effectRef idx="0">
              <a:scrgbClr r="0" g="0" b="0"/>
            </a:effectRef>
            <a:fontRef idx="major"/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hlinkClick r:id="rId2" action="ppaction://hlinksldjump"/>
                </a:rPr>
                <a:t>перетрут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69" name="Rectangle 60"/>
            <p:cNvSpPr>
              <a:spLocks noChangeArrowheads="1"/>
            </p:cNvSpPr>
            <p:nvPr/>
          </p:nvSpPr>
          <p:spPr bwMode="auto">
            <a:xfrm>
              <a:off x="2240" y="1904"/>
              <a:ext cx="1280" cy="512"/>
            </a:xfrm>
            <a:prstGeom prst="rect">
              <a:avLst/>
            </a:prstGeom>
            <a:ln w="9525">
              <a:noFill/>
              <a:miter lim="800000"/>
              <a:headEnd/>
              <a:tailEnd/>
            </a:ln>
            <a:effectLst/>
          </p:spPr>
          <p:style>
            <a:lnRef idx="0">
              <a:scrgbClr r="0" g="0" b="0"/>
            </a:lnRef>
            <a:fillRef idx="1002">
              <a:schemeClr val="lt1"/>
            </a:fillRef>
            <a:effectRef idx="0">
              <a:scrgbClr r="0" g="0" b="0"/>
            </a:effectRef>
            <a:fontRef idx="major"/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hlinkClick r:id="rId2" action="ppaction://hlinksldjump"/>
                </a:rPr>
                <a:t>и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70" name="Rectangle 61"/>
            <p:cNvSpPr>
              <a:spLocks noChangeArrowheads="1"/>
            </p:cNvSpPr>
            <p:nvPr/>
          </p:nvSpPr>
          <p:spPr bwMode="auto">
            <a:xfrm>
              <a:off x="960" y="1904"/>
              <a:ext cx="1280" cy="512"/>
            </a:xfrm>
            <a:prstGeom prst="rect">
              <a:avLst/>
            </a:prstGeom>
            <a:ln w="9525">
              <a:noFill/>
              <a:miter lim="800000"/>
              <a:headEnd/>
              <a:tailEnd/>
            </a:ln>
            <a:effectLst/>
          </p:spPr>
          <p:style>
            <a:lnRef idx="0">
              <a:scrgbClr r="0" g="0" b="0"/>
            </a:lnRef>
            <a:fillRef idx="1002">
              <a:schemeClr val="lt1"/>
            </a:fillRef>
            <a:effectRef idx="0">
              <a:scrgbClr r="0" g="0" b="0"/>
            </a:effectRef>
            <a:fontRef idx="major"/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hlinkClick r:id="rId2" action="ppaction://hlinksldjump"/>
                </a:rPr>
                <a:t>кормит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71" name="Rectangle 62"/>
            <p:cNvSpPr>
              <a:spLocks noChangeArrowheads="1"/>
            </p:cNvSpPr>
            <p:nvPr/>
          </p:nvSpPr>
          <p:spPr bwMode="auto">
            <a:xfrm>
              <a:off x="3520" y="1392"/>
              <a:ext cx="1280" cy="512"/>
            </a:xfrm>
            <a:prstGeom prst="rect">
              <a:avLst/>
            </a:prstGeom>
            <a:ln w="9525">
              <a:noFill/>
              <a:miter lim="800000"/>
              <a:headEnd/>
              <a:tailEnd/>
            </a:ln>
            <a:effectLst/>
          </p:spPr>
          <p:style>
            <a:lnRef idx="0">
              <a:scrgbClr r="0" g="0" b="0"/>
            </a:lnRef>
            <a:fillRef idx="1002">
              <a:schemeClr val="lt1"/>
            </a:fillRef>
            <a:effectRef idx="0">
              <a:scrgbClr r="0" g="0" b="0"/>
            </a:effectRef>
            <a:fontRef idx="major"/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hlinkClick r:id="rId2" action="ppaction://hlinksldjump"/>
                </a:rPr>
                <a:t>а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72" name="Rectangle 63"/>
            <p:cNvSpPr>
              <a:spLocks noChangeArrowheads="1"/>
            </p:cNvSpPr>
            <p:nvPr/>
          </p:nvSpPr>
          <p:spPr bwMode="auto">
            <a:xfrm>
              <a:off x="2240" y="1392"/>
              <a:ext cx="1280" cy="512"/>
            </a:xfrm>
            <a:prstGeom prst="rect">
              <a:avLst/>
            </a:prstGeom>
            <a:ln w="9525">
              <a:noFill/>
              <a:miter lim="800000"/>
              <a:headEnd/>
              <a:tailEnd/>
            </a:ln>
            <a:effectLst/>
          </p:spPr>
          <p:style>
            <a:lnRef idx="0">
              <a:scrgbClr r="0" g="0" b="0"/>
            </a:lnRef>
            <a:fillRef idx="1002">
              <a:schemeClr val="lt1"/>
            </a:fillRef>
            <a:effectRef idx="0">
              <a:scrgbClr r="0" g="0" b="0"/>
            </a:effectRef>
            <a:fontRef idx="major"/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hlinkClick r:id="rId2" action="ppaction://hlinksldjump"/>
                </a:rPr>
                <a:t>труд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73" name="Rectangle 64"/>
            <p:cNvSpPr>
              <a:spLocks noChangeArrowheads="1"/>
            </p:cNvSpPr>
            <p:nvPr/>
          </p:nvSpPr>
          <p:spPr bwMode="auto">
            <a:xfrm>
              <a:off x="960" y="1392"/>
              <a:ext cx="1280" cy="512"/>
            </a:xfrm>
            <a:prstGeom prst="rect">
              <a:avLst/>
            </a:prstGeom>
            <a:ln w="9525">
              <a:noFill/>
              <a:miter lim="800000"/>
              <a:headEnd/>
              <a:tailEnd/>
            </a:ln>
            <a:effectLst/>
          </p:spPr>
          <p:style>
            <a:lnRef idx="0">
              <a:scrgbClr r="0" g="0" b="0"/>
            </a:lnRef>
            <a:fillRef idx="1002">
              <a:schemeClr val="lt1"/>
            </a:fillRef>
            <a:effectRef idx="0">
              <a:scrgbClr r="0" g="0" b="0"/>
            </a:effectRef>
            <a:fontRef idx="major"/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hlinkClick r:id="rId2" action="ppaction://hlinksldjump"/>
                </a:rPr>
                <a:t>не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74" name="Rectangle 65"/>
            <p:cNvSpPr>
              <a:spLocks noChangeArrowheads="1"/>
            </p:cNvSpPr>
            <p:nvPr/>
          </p:nvSpPr>
          <p:spPr bwMode="auto">
            <a:xfrm>
              <a:off x="3520" y="880"/>
              <a:ext cx="1280" cy="512"/>
            </a:xfrm>
            <a:prstGeom prst="rect">
              <a:avLst/>
            </a:prstGeom>
            <a:ln w="9525">
              <a:noFill/>
              <a:miter lim="800000"/>
              <a:headEnd/>
              <a:tailEnd/>
            </a:ln>
            <a:effectLst/>
          </p:spPr>
          <p:style>
            <a:lnRef idx="0">
              <a:scrgbClr r="0" g="0" b="0"/>
            </a:lnRef>
            <a:fillRef idx="1002">
              <a:schemeClr val="lt1"/>
            </a:fillRef>
            <a:effectRef idx="0">
              <a:scrgbClr r="0" g="0" b="0"/>
            </a:effectRef>
            <a:fontRef idx="major"/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hlinkClick r:id="rId2" action="ppaction://hlinksldjump"/>
                </a:rPr>
                <a:t>всё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75" name="Rectangle 66"/>
            <p:cNvSpPr>
              <a:spLocks noChangeArrowheads="1"/>
            </p:cNvSpPr>
            <p:nvPr/>
          </p:nvSpPr>
          <p:spPr bwMode="auto">
            <a:xfrm>
              <a:off x="2240" y="880"/>
              <a:ext cx="1280" cy="512"/>
            </a:xfrm>
            <a:prstGeom prst="rect">
              <a:avLst/>
            </a:prstGeom>
            <a:ln w="9525">
              <a:noFill/>
              <a:miter lim="800000"/>
              <a:headEnd/>
              <a:tailEnd/>
            </a:ln>
            <a:effectLst/>
          </p:spPr>
          <p:style>
            <a:lnRef idx="0">
              <a:scrgbClr r="0" g="0" b="0"/>
            </a:lnRef>
            <a:fillRef idx="1002">
              <a:schemeClr val="lt1"/>
            </a:fillRef>
            <a:effectRef idx="0">
              <a:scrgbClr r="0" g="0" b="0"/>
            </a:effectRef>
            <a:fontRef idx="major"/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hlinkClick r:id="rId2" action="ppaction://hlinksldjump"/>
                </a:rPr>
                <a:t>до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76" name="Rectangle 67"/>
            <p:cNvSpPr>
              <a:spLocks noChangeArrowheads="1"/>
            </p:cNvSpPr>
            <p:nvPr/>
          </p:nvSpPr>
          <p:spPr bwMode="auto">
            <a:xfrm>
              <a:off x="960" y="880"/>
              <a:ext cx="1280" cy="512"/>
            </a:xfrm>
            <a:prstGeom prst="rect">
              <a:avLst/>
            </a:prstGeom>
            <a:ln w="9525">
              <a:noFill/>
              <a:miter lim="800000"/>
              <a:headEnd/>
              <a:tailEnd/>
            </a:ln>
            <a:effectLst/>
          </p:spPr>
          <p:style>
            <a:lnRef idx="0">
              <a:scrgbClr r="0" g="0" b="0"/>
            </a:lnRef>
            <a:fillRef idx="1002">
              <a:schemeClr val="lt1"/>
            </a:fillRef>
            <a:effectRef idx="0">
              <a:scrgbClr r="0" g="0" b="0"/>
            </a:effectRef>
            <a:fontRef idx="major"/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hlinkClick r:id="rId2" action="ppaction://hlinksldjump"/>
                </a:rPr>
                <a:t>терпенье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77" name="Line 68"/>
            <p:cNvSpPr>
              <a:spLocks noChangeShapeType="1"/>
            </p:cNvSpPr>
            <p:nvPr/>
          </p:nvSpPr>
          <p:spPr bwMode="auto">
            <a:xfrm>
              <a:off x="960" y="880"/>
              <a:ext cx="3840" cy="0"/>
            </a:xfrm>
            <a:prstGeom prst="line">
              <a:avLst/>
            </a:prstGeom>
            <a:ln w="28575" cap="sq">
              <a:solidFill>
                <a:schemeClr val="tx1"/>
              </a:solidFill>
              <a:round/>
              <a:headEnd/>
              <a:tailEnd/>
            </a:ln>
            <a:effectLst/>
          </p:spPr>
          <p:style>
            <a:lnRef idx="0">
              <a:scrgbClr r="0" g="0" b="0"/>
            </a:lnRef>
            <a:fillRef idx="1002">
              <a:schemeClr val="lt1"/>
            </a:fillRef>
            <a:effectRef idx="0">
              <a:scrgbClr r="0" g="0" b="0"/>
            </a:effectRef>
            <a:fontRef idx="major"/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78" name="Line 69"/>
            <p:cNvSpPr>
              <a:spLocks noChangeShapeType="1"/>
            </p:cNvSpPr>
            <p:nvPr/>
          </p:nvSpPr>
          <p:spPr bwMode="auto">
            <a:xfrm>
              <a:off x="960" y="1392"/>
              <a:ext cx="3840" cy="0"/>
            </a:xfrm>
            <a:prstGeom prst="line">
              <a:avLst/>
            </a:prstGeom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style>
            <a:lnRef idx="0">
              <a:scrgbClr r="0" g="0" b="0"/>
            </a:lnRef>
            <a:fillRef idx="1002">
              <a:schemeClr val="lt1"/>
            </a:fillRef>
            <a:effectRef idx="0">
              <a:scrgbClr r="0" g="0" b="0"/>
            </a:effectRef>
            <a:fontRef idx="major"/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79" name="Line 70"/>
            <p:cNvSpPr>
              <a:spLocks noChangeShapeType="1"/>
            </p:cNvSpPr>
            <p:nvPr/>
          </p:nvSpPr>
          <p:spPr bwMode="auto">
            <a:xfrm>
              <a:off x="960" y="1904"/>
              <a:ext cx="3840" cy="0"/>
            </a:xfrm>
            <a:prstGeom prst="line">
              <a:avLst/>
            </a:prstGeom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style>
            <a:lnRef idx="0">
              <a:scrgbClr r="0" g="0" b="0"/>
            </a:lnRef>
            <a:fillRef idx="1002">
              <a:schemeClr val="lt1"/>
            </a:fillRef>
            <a:effectRef idx="0">
              <a:scrgbClr r="0" g="0" b="0"/>
            </a:effectRef>
            <a:fontRef idx="major"/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80" name="Line 71"/>
            <p:cNvSpPr>
              <a:spLocks noChangeShapeType="1"/>
            </p:cNvSpPr>
            <p:nvPr/>
          </p:nvSpPr>
          <p:spPr bwMode="auto">
            <a:xfrm>
              <a:off x="960" y="2416"/>
              <a:ext cx="3840" cy="0"/>
            </a:xfrm>
            <a:prstGeom prst="line">
              <a:avLst/>
            </a:prstGeom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style>
            <a:lnRef idx="0">
              <a:scrgbClr r="0" g="0" b="0"/>
            </a:lnRef>
            <a:fillRef idx="1002">
              <a:schemeClr val="lt1"/>
            </a:fillRef>
            <a:effectRef idx="0">
              <a:scrgbClr r="0" g="0" b="0"/>
            </a:effectRef>
            <a:fontRef idx="major"/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82" name="Line 72"/>
            <p:cNvSpPr>
              <a:spLocks noChangeShapeType="1"/>
            </p:cNvSpPr>
            <p:nvPr/>
          </p:nvSpPr>
          <p:spPr bwMode="auto">
            <a:xfrm>
              <a:off x="960" y="2928"/>
              <a:ext cx="3840" cy="0"/>
            </a:xfrm>
            <a:prstGeom prst="line">
              <a:avLst/>
            </a:prstGeom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style>
            <a:lnRef idx="0">
              <a:scrgbClr r="0" g="0" b="0"/>
            </a:lnRef>
            <a:fillRef idx="1002">
              <a:schemeClr val="lt1"/>
            </a:fillRef>
            <a:effectRef idx="0">
              <a:scrgbClr r="0" g="0" b="0"/>
            </a:effectRef>
            <a:fontRef idx="major"/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83" name="Line 73"/>
            <p:cNvSpPr>
              <a:spLocks noChangeShapeType="1"/>
            </p:cNvSpPr>
            <p:nvPr/>
          </p:nvSpPr>
          <p:spPr bwMode="auto">
            <a:xfrm>
              <a:off x="960" y="3440"/>
              <a:ext cx="3840" cy="0"/>
            </a:xfrm>
            <a:prstGeom prst="line">
              <a:avLst/>
            </a:prstGeom>
            <a:ln w="28575" cap="sq">
              <a:solidFill>
                <a:schemeClr val="tx1"/>
              </a:solidFill>
              <a:round/>
              <a:headEnd/>
              <a:tailEnd/>
            </a:ln>
            <a:effectLst/>
          </p:spPr>
          <p:style>
            <a:lnRef idx="0">
              <a:scrgbClr r="0" g="0" b="0"/>
            </a:lnRef>
            <a:fillRef idx="1002">
              <a:schemeClr val="lt1"/>
            </a:fillRef>
            <a:effectRef idx="0">
              <a:scrgbClr r="0" g="0" b="0"/>
            </a:effectRef>
            <a:fontRef idx="major"/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84" name="Line 74"/>
            <p:cNvSpPr>
              <a:spLocks noChangeShapeType="1"/>
            </p:cNvSpPr>
            <p:nvPr/>
          </p:nvSpPr>
          <p:spPr bwMode="auto">
            <a:xfrm>
              <a:off x="960" y="880"/>
              <a:ext cx="0" cy="2560"/>
            </a:xfrm>
            <a:prstGeom prst="line">
              <a:avLst/>
            </a:prstGeom>
            <a:ln w="28575" cap="sq">
              <a:solidFill>
                <a:schemeClr val="tx1"/>
              </a:solidFill>
              <a:round/>
              <a:headEnd/>
              <a:tailEnd/>
            </a:ln>
            <a:effectLst/>
          </p:spPr>
          <p:style>
            <a:lnRef idx="0">
              <a:scrgbClr r="0" g="0" b="0"/>
            </a:lnRef>
            <a:fillRef idx="1002">
              <a:schemeClr val="lt1"/>
            </a:fillRef>
            <a:effectRef idx="0">
              <a:scrgbClr r="0" g="0" b="0"/>
            </a:effectRef>
            <a:fontRef idx="major"/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85" name="Line 75"/>
            <p:cNvSpPr>
              <a:spLocks noChangeShapeType="1"/>
            </p:cNvSpPr>
            <p:nvPr/>
          </p:nvSpPr>
          <p:spPr bwMode="auto">
            <a:xfrm>
              <a:off x="2240" y="880"/>
              <a:ext cx="0" cy="2560"/>
            </a:xfrm>
            <a:prstGeom prst="line">
              <a:avLst/>
            </a:prstGeom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style>
            <a:lnRef idx="0">
              <a:scrgbClr r="0" g="0" b="0"/>
            </a:lnRef>
            <a:fillRef idx="1002">
              <a:schemeClr val="lt1"/>
            </a:fillRef>
            <a:effectRef idx="0">
              <a:scrgbClr r="0" g="0" b="0"/>
            </a:effectRef>
            <a:fontRef idx="major"/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86" name="Line 76"/>
            <p:cNvSpPr>
              <a:spLocks noChangeShapeType="1"/>
            </p:cNvSpPr>
            <p:nvPr/>
          </p:nvSpPr>
          <p:spPr bwMode="auto">
            <a:xfrm>
              <a:off x="3520" y="880"/>
              <a:ext cx="0" cy="2560"/>
            </a:xfrm>
            <a:prstGeom prst="line">
              <a:avLst/>
            </a:prstGeom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style>
            <a:lnRef idx="0">
              <a:scrgbClr r="0" g="0" b="0"/>
            </a:lnRef>
            <a:fillRef idx="1002">
              <a:schemeClr val="lt1"/>
            </a:fillRef>
            <a:effectRef idx="0">
              <a:scrgbClr r="0" g="0" b="0"/>
            </a:effectRef>
            <a:fontRef idx="major"/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87" name="Line 77"/>
            <p:cNvSpPr>
              <a:spLocks noChangeShapeType="1"/>
            </p:cNvSpPr>
            <p:nvPr/>
          </p:nvSpPr>
          <p:spPr bwMode="auto">
            <a:xfrm>
              <a:off x="4800" y="880"/>
              <a:ext cx="0" cy="2560"/>
            </a:xfrm>
            <a:prstGeom prst="line">
              <a:avLst/>
            </a:prstGeom>
            <a:ln w="28575" cap="sq">
              <a:solidFill>
                <a:schemeClr val="tx1"/>
              </a:solidFill>
              <a:round/>
              <a:headEnd/>
              <a:tailEnd/>
            </a:ln>
            <a:effectLst/>
          </p:spPr>
          <p:style>
            <a:lnRef idx="0">
              <a:scrgbClr r="0" g="0" b="0"/>
            </a:lnRef>
            <a:fillRef idx="1002">
              <a:schemeClr val="lt1"/>
            </a:fillRef>
            <a:effectRef idx="0">
              <a:scrgbClr r="0" g="0" b="0"/>
            </a:effectRef>
            <a:fontRef idx="major"/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  <p:sp>
        <p:nvSpPr>
          <p:cNvPr id="66638" name="Rectangle 78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i="0" u="none" strike="noStrike" normalizeH="0" baseline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</a:rPr>
              <a:t>Прочитай пословицу</a:t>
            </a:r>
          </a:p>
        </p:txBody>
      </p:sp>
      <p:sp>
        <p:nvSpPr>
          <p:cNvPr id="66639" name="Text Box 79"/>
          <p:cNvSpPr txBox="1">
            <a:spLocks noChangeArrowheads="1"/>
          </p:cNvSpPr>
          <p:nvPr/>
        </p:nvSpPr>
        <p:spPr bwMode="auto">
          <a:xfrm>
            <a:off x="1928794" y="3786190"/>
            <a:ext cx="3540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t" anchorCtr="0" compatLnSpc="1">
            <a:prstTxWarp prst="textNoShape">
              <a:avLst/>
            </a:prstTxWarp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normalizeH="0" baseline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</a:rPr>
              <a:t>1</a:t>
            </a:r>
            <a:endParaRPr kumimoji="0" lang="ru-RU" sz="1800" b="1" i="0" u="none" strike="noStrike" normalizeH="0" baseline="0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 pitchFamily="34" charset="0"/>
            </a:endParaRPr>
          </a:p>
        </p:txBody>
      </p:sp>
      <p:sp>
        <p:nvSpPr>
          <p:cNvPr id="66640" name="Text Box 80"/>
          <p:cNvSpPr txBox="1">
            <a:spLocks noChangeArrowheads="1"/>
          </p:cNvSpPr>
          <p:nvPr/>
        </p:nvSpPr>
        <p:spPr bwMode="auto">
          <a:xfrm>
            <a:off x="4357686" y="3786190"/>
            <a:ext cx="3540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t" anchorCtr="0" compatLnSpc="1">
            <a:prstTxWarp prst="textNoShape">
              <a:avLst/>
            </a:prstTxWarp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normalizeH="0" baseline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</a:rPr>
              <a:t>2</a:t>
            </a:r>
            <a:endParaRPr kumimoji="0" lang="ru-RU" sz="1800" b="1" i="0" u="none" strike="noStrike" normalizeH="0" baseline="0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 pitchFamily="34" charset="0"/>
            </a:endParaRPr>
          </a:p>
        </p:txBody>
      </p:sp>
      <p:sp>
        <p:nvSpPr>
          <p:cNvPr id="66641" name="Text Box 81"/>
          <p:cNvSpPr txBox="1">
            <a:spLocks noChangeArrowheads="1"/>
          </p:cNvSpPr>
          <p:nvPr/>
        </p:nvSpPr>
        <p:spPr bwMode="auto">
          <a:xfrm>
            <a:off x="6786578" y="3786190"/>
            <a:ext cx="3540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t" anchorCtr="0" compatLnSpc="1">
            <a:prstTxWarp prst="textNoShape">
              <a:avLst/>
            </a:prstTxWarp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normalizeH="0" baseline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</a:rPr>
              <a:t>3</a:t>
            </a:r>
            <a:endParaRPr kumimoji="0" lang="ru-RU" sz="1800" b="1" i="0" u="none" strike="noStrike" normalizeH="0" baseline="0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 pitchFamily="34" charset="0"/>
            </a:endParaRPr>
          </a:p>
        </p:txBody>
      </p:sp>
      <p:sp>
        <p:nvSpPr>
          <p:cNvPr id="66642" name="Text Box 82"/>
          <p:cNvSpPr txBox="1">
            <a:spLocks noChangeArrowheads="1"/>
          </p:cNvSpPr>
          <p:nvPr/>
        </p:nvSpPr>
        <p:spPr bwMode="auto">
          <a:xfrm>
            <a:off x="500034" y="3286124"/>
            <a:ext cx="325437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t" anchorCtr="0" compatLnSpc="1">
            <a:prstTxWarp prst="textNoShape">
              <a:avLst/>
            </a:prstTxWarp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normalizeH="0" baseline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</a:rPr>
              <a:t>1</a:t>
            </a:r>
            <a:endParaRPr kumimoji="0" lang="ru-RU" sz="1800" b="1" i="0" u="none" strike="noStrike" normalizeH="0" baseline="0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 pitchFamily="34" charset="0"/>
            </a:endParaRPr>
          </a:p>
        </p:txBody>
      </p:sp>
      <p:sp>
        <p:nvSpPr>
          <p:cNvPr id="66644" name="Text Box 84"/>
          <p:cNvSpPr txBox="1">
            <a:spLocks noChangeArrowheads="1"/>
          </p:cNvSpPr>
          <p:nvPr/>
        </p:nvSpPr>
        <p:spPr bwMode="auto">
          <a:xfrm>
            <a:off x="500034" y="2857496"/>
            <a:ext cx="325437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t" anchorCtr="0" compatLnSpc="1">
            <a:prstTxWarp prst="textNoShape">
              <a:avLst/>
            </a:prstTxWarp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normalizeH="0" baseline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</a:rPr>
              <a:t>2</a:t>
            </a:r>
            <a:endParaRPr kumimoji="0" lang="ru-RU" sz="1800" b="1" i="0" u="none" strike="noStrike" normalizeH="0" baseline="0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 pitchFamily="34" charset="0"/>
            </a:endParaRPr>
          </a:p>
        </p:txBody>
      </p:sp>
      <p:sp>
        <p:nvSpPr>
          <p:cNvPr id="66646" name="Text Box 86"/>
          <p:cNvSpPr txBox="1">
            <a:spLocks noChangeArrowheads="1"/>
          </p:cNvSpPr>
          <p:nvPr/>
        </p:nvSpPr>
        <p:spPr bwMode="auto">
          <a:xfrm>
            <a:off x="500034" y="2428868"/>
            <a:ext cx="325437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t" anchorCtr="0" compatLnSpc="1">
            <a:prstTxWarp prst="textNoShape">
              <a:avLst/>
            </a:prstTxWarp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normalizeH="0" baseline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</a:rPr>
              <a:t>3</a:t>
            </a:r>
            <a:endParaRPr kumimoji="0" lang="ru-RU" sz="1800" b="1" i="0" u="none" strike="noStrike" normalizeH="0" baseline="0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 pitchFamily="34" charset="0"/>
            </a:endParaRPr>
          </a:p>
        </p:txBody>
      </p:sp>
      <p:sp>
        <p:nvSpPr>
          <p:cNvPr id="66647" name="Text Box 87"/>
          <p:cNvSpPr txBox="1">
            <a:spLocks noChangeArrowheads="1"/>
          </p:cNvSpPr>
          <p:nvPr/>
        </p:nvSpPr>
        <p:spPr bwMode="auto">
          <a:xfrm>
            <a:off x="500034" y="2000240"/>
            <a:ext cx="325437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t" anchorCtr="0" compatLnSpc="1">
            <a:prstTxWarp prst="textNoShape">
              <a:avLst/>
            </a:prstTxWarp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normalizeH="0" baseline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</a:rPr>
              <a:t>4</a:t>
            </a:r>
            <a:endParaRPr kumimoji="0" lang="ru-RU" sz="1800" b="1" i="0" u="none" strike="noStrike" normalizeH="0" baseline="0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 pitchFamily="34" charset="0"/>
            </a:endParaRPr>
          </a:p>
        </p:txBody>
      </p:sp>
      <p:sp>
        <p:nvSpPr>
          <p:cNvPr id="66648" name="Text Box 88"/>
          <p:cNvSpPr txBox="1">
            <a:spLocks noChangeArrowheads="1"/>
          </p:cNvSpPr>
          <p:nvPr/>
        </p:nvSpPr>
        <p:spPr bwMode="auto">
          <a:xfrm>
            <a:off x="500034" y="1571612"/>
            <a:ext cx="325437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t" anchorCtr="0" compatLnSpc="1">
            <a:prstTxWarp prst="textNoShape">
              <a:avLst/>
            </a:prstTxWarp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normalizeH="0" baseline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</a:rPr>
              <a:t>5</a:t>
            </a:r>
            <a:endParaRPr kumimoji="0" lang="ru-RU" sz="1800" b="1" i="0" u="none" strike="noStrike" normalizeH="0" baseline="0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 pitchFamily="34" charset="0"/>
            </a:endParaRPr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1571612"/>
            <a:ext cx="8183880" cy="3500462"/>
          </a:xfrm>
        </p:spPr>
        <p:txBody>
          <a:bodyPr>
            <a:normAutofit fontScale="62500" lnSpcReduction="20000"/>
          </a:bodyPr>
          <a:lstStyle/>
          <a:p>
            <a:pPr>
              <a:lnSpc>
                <a:spcPct val="170000"/>
              </a:lnSpc>
              <a:buClr>
                <a:srgbClr val="C00000"/>
              </a:buClr>
            </a:pPr>
            <a:r>
              <a:rPr lang="ru-RU" i="1" dirty="0" err="1" smtClean="0">
                <a:latin typeface="Arial" pitchFamily="34" charset="0"/>
                <a:cs typeface="Arial" pitchFamily="34" charset="0"/>
              </a:rPr>
              <a:t>мультимедийный</a:t>
            </a:r>
            <a:r>
              <a:rPr lang="ru-RU" i="1" dirty="0" smtClean="0">
                <a:latin typeface="Arial" pitchFamily="34" charset="0"/>
                <a:cs typeface="Arial" pitchFamily="34" charset="0"/>
              </a:rPr>
              <a:t> комплекс (интерактивная доска, проектор, компьютер);</a:t>
            </a:r>
          </a:p>
          <a:p>
            <a:pPr>
              <a:lnSpc>
                <a:spcPct val="170000"/>
              </a:lnSpc>
              <a:buClr>
                <a:srgbClr val="C00000"/>
              </a:buClr>
            </a:pPr>
            <a:r>
              <a:rPr lang="ru-RU" i="1" dirty="0" smtClean="0">
                <a:latin typeface="Arial" pitchFamily="34" charset="0"/>
                <a:cs typeface="Arial" pitchFamily="34" charset="0"/>
              </a:rPr>
              <a:t>компьютер  с выходом в интернет ;</a:t>
            </a:r>
          </a:p>
          <a:p>
            <a:pPr>
              <a:lnSpc>
                <a:spcPct val="170000"/>
              </a:lnSpc>
              <a:buClr>
                <a:srgbClr val="C00000"/>
              </a:buClr>
            </a:pPr>
            <a:r>
              <a:rPr lang="ru-RU" i="1" dirty="0" smtClean="0">
                <a:latin typeface="Arial" pitchFamily="34" charset="0"/>
                <a:cs typeface="Arial" pitchFamily="34" charset="0"/>
              </a:rPr>
              <a:t>средства прослушивания </a:t>
            </a:r>
            <a:r>
              <a:rPr lang="ru-RU" i="1" dirty="0" err="1" smtClean="0">
                <a:latin typeface="Arial" pitchFamily="34" charset="0"/>
                <a:cs typeface="Arial" pitchFamily="34" charset="0"/>
              </a:rPr>
              <a:t>медиаприложений</a:t>
            </a:r>
            <a:r>
              <a:rPr lang="ru-RU" i="1" dirty="0" smtClean="0">
                <a:latin typeface="Arial" pitchFamily="34" charset="0"/>
                <a:cs typeface="Arial" pitchFamily="34" charset="0"/>
              </a:rPr>
              <a:t> (колонки);</a:t>
            </a:r>
          </a:p>
          <a:p>
            <a:pPr>
              <a:lnSpc>
                <a:spcPct val="170000"/>
              </a:lnSpc>
              <a:buClr>
                <a:srgbClr val="C00000"/>
              </a:buClr>
            </a:pPr>
            <a:r>
              <a:rPr lang="ru-RU" i="1" dirty="0" smtClean="0">
                <a:latin typeface="Arial" pitchFamily="34" charset="0"/>
                <a:cs typeface="Arial" pitchFamily="34" charset="0"/>
              </a:rPr>
              <a:t>компьютерный класс с локальной сетью;</a:t>
            </a:r>
            <a:endParaRPr lang="ru-RU" b="1" i="1" dirty="0" smtClean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170000"/>
              </a:lnSpc>
              <a:buClr>
                <a:srgbClr val="C00000"/>
              </a:buClr>
            </a:pPr>
            <a:r>
              <a:rPr lang="ru-RU" i="1" dirty="0" smtClean="0">
                <a:latin typeface="Arial" pitchFamily="34" charset="0"/>
                <a:cs typeface="Arial" pitchFamily="34" charset="0"/>
              </a:rPr>
              <a:t>программа </a:t>
            </a:r>
            <a:r>
              <a:rPr lang="en-US" i="1" dirty="0" smtClean="0">
                <a:latin typeface="Arial" pitchFamily="34" charset="0"/>
                <a:cs typeface="Arial" pitchFamily="34" charset="0"/>
              </a:rPr>
              <a:t>Flash</a:t>
            </a:r>
            <a:r>
              <a:rPr lang="ru-RU" i="1" dirty="0" smtClean="0">
                <a:latin typeface="Arial" pitchFamily="34" charset="0"/>
                <a:cs typeface="Arial" pitchFamily="34" charset="0"/>
              </a:rPr>
              <a:t> – проигрыватель;</a:t>
            </a:r>
          </a:p>
          <a:p>
            <a:pPr>
              <a:lnSpc>
                <a:spcPct val="170000"/>
              </a:lnSpc>
              <a:buClr>
                <a:srgbClr val="C00000"/>
              </a:buClr>
            </a:pPr>
            <a:r>
              <a:rPr lang="ru-RU" i="1" dirty="0" smtClean="0">
                <a:latin typeface="Arial" pitchFamily="34" charset="0"/>
                <a:cs typeface="Arial" pitchFamily="34" charset="0"/>
              </a:rPr>
              <a:t>тетрадные листочки на каждого ученика. </a:t>
            </a:r>
          </a:p>
          <a:p>
            <a:pPr>
              <a:buNone/>
            </a:pPr>
            <a:endParaRPr lang="ru-RU" dirty="0"/>
          </a:p>
        </p:txBody>
      </p:sp>
      <p:sp>
        <p:nvSpPr>
          <p:cNvPr id="4" name="Text Box 37"/>
          <p:cNvSpPr txBox="1">
            <a:spLocks noChangeArrowheads="1"/>
          </p:cNvSpPr>
          <p:nvPr/>
        </p:nvSpPr>
        <p:spPr bwMode="auto">
          <a:xfrm>
            <a:off x="642910" y="857232"/>
            <a:ext cx="750099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spcBef>
                <a:spcPct val="50000"/>
              </a:spcBef>
            </a:pPr>
            <a:r>
              <a:rPr lang="ru-RU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Оборудование:</a:t>
            </a:r>
            <a:endParaRPr lang="ru-RU" sz="28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643042" y="1714487"/>
            <a:ext cx="4357718" cy="39822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Управляющая кнопка: настраиваемая 4">
            <a:hlinkClick r:id="rId3" action="ppaction://hlinkfile" highlightClick="1"/>
          </p:cNvPr>
          <p:cNvSpPr/>
          <p:nvPr/>
        </p:nvSpPr>
        <p:spPr>
          <a:xfrm>
            <a:off x="6143636" y="1928802"/>
            <a:ext cx="2500330" cy="428628"/>
          </a:xfrm>
          <a:prstGeom prst="actionButtonBlank">
            <a:avLst/>
          </a:prstGeom>
          <a:gradFill>
            <a:gsLst>
              <a:gs pos="0">
                <a:srgbClr val="8488C4"/>
              </a:gs>
              <a:gs pos="53000">
                <a:srgbClr val="D4DEFF"/>
              </a:gs>
              <a:gs pos="83000">
                <a:srgbClr val="D4DEFF"/>
              </a:gs>
              <a:gs pos="100000">
                <a:srgbClr val="96AB94"/>
              </a:gs>
            </a:gsLst>
            <a:lin ang="5400000" scaled="0"/>
          </a:gradFill>
          <a:ln>
            <a:gradFill>
              <a:gsLst>
                <a:gs pos="0">
                  <a:srgbClr val="FFFFFF"/>
                </a:gs>
                <a:gs pos="7001">
                  <a:srgbClr val="E6E6E6"/>
                </a:gs>
                <a:gs pos="32001">
                  <a:srgbClr val="7D8496"/>
                </a:gs>
                <a:gs pos="47000">
                  <a:srgbClr val="E6E6E6"/>
                </a:gs>
                <a:gs pos="85001">
                  <a:srgbClr val="7D8496"/>
                </a:gs>
                <a:gs pos="100000">
                  <a:srgbClr val="E6E6E6"/>
                </a:gs>
              </a:gsLst>
              <a:lin ang="5400000" scaled="0"/>
            </a:gra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i="1" dirty="0" smtClean="0">
                <a:hlinkClick r:id="rId4" action="ppaction://hlinkfile"/>
              </a:rPr>
              <a:t>Загрузка ресурса</a:t>
            </a:r>
            <a:endParaRPr lang="ru-RU" b="1" i="1" dirty="0"/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539750" y="404813"/>
            <a:ext cx="8229600" cy="6667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endParaRPr lang="ru-RU" sz="4000" b="1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algn="ctr"/>
            <a:r>
              <a:rPr lang="ru-RU" sz="4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«Доставь подарки по нужным адресам»</a:t>
            </a:r>
            <a:endParaRPr lang="ru-RU" sz="40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500034" y="500042"/>
            <a:ext cx="8183880" cy="1051560"/>
          </a:xfrm>
        </p:spPr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Игра «Почтальон»</a:t>
            </a:r>
            <a:endParaRPr lang="ru-RU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28596" y="1857364"/>
            <a:ext cx="8215370" cy="4755148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r>
              <a:rPr lang="ru-RU" sz="2400" b="1" dirty="0" smtClean="0">
                <a:ln/>
                <a:solidFill>
                  <a:schemeClr val="accent3"/>
                </a:solidFill>
              </a:rPr>
              <a:t>Инструкция:</a:t>
            </a:r>
          </a:p>
          <a:p>
            <a:pPr marL="342900" indent="-342900">
              <a:lnSpc>
                <a:spcPct val="150000"/>
              </a:lnSpc>
              <a:buAutoNum type="arabicPeriod"/>
            </a:pPr>
            <a:r>
              <a:rPr lang="ru-RU" b="1" dirty="0" smtClean="0">
                <a:ln/>
                <a:solidFill>
                  <a:schemeClr val="accent3"/>
                </a:solidFill>
              </a:rPr>
              <a:t>Тетрадный листочек разорвите на 4 части.</a:t>
            </a:r>
            <a:r>
              <a:rPr lang="ru-RU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endParaRPr lang="ru-RU" b="1" dirty="0" smtClean="0">
              <a:ln/>
              <a:solidFill>
                <a:schemeClr val="accent3"/>
              </a:solidFill>
            </a:endParaRPr>
          </a:p>
          <a:p>
            <a:pPr marL="342900" indent="-342900">
              <a:lnSpc>
                <a:spcPct val="150000"/>
              </a:lnSpc>
              <a:buAutoNum type="arabicPeriod"/>
            </a:pPr>
            <a:r>
              <a:rPr lang="ru-RU" b="1" dirty="0" smtClean="0">
                <a:ln/>
                <a:solidFill>
                  <a:schemeClr val="accent3"/>
                </a:solidFill>
              </a:rPr>
              <a:t>На листочке напишите имя ученика (которому хотите послать  письмо). </a:t>
            </a:r>
          </a:p>
          <a:p>
            <a:pPr marL="342900" indent="-342900">
              <a:lnSpc>
                <a:spcPct val="150000"/>
              </a:lnSpc>
              <a:buAutoNum type="arabicPeriod"/>
            </a:pPr>
            <a:r>
              <a:rPr lang="ru-RU" b="1" dirty="0" smtClean="0">
                <a:ln/>
                <a:solidFill>
                  <a:schemeClr val="accent3"/>
                </a:solidFill>
              </a:rPr>
              <a:t>Сложите вчетверо листочек и напишите адрес выбранного ученика (номер ряда и номер парты).</a:t>
            </a:r>
          </a:p>
          <a:p>
            <a:pPr marL="342900" indent="-342900">
              <a:buAutoNum type="arabicPeriod"/>
            </a:pPr>
            <a:endParaRPr lang="ru-RU" b="1" dirty="0" smtClean="0">
              <a:ln/>
              <a:solidFill>
                <a:schemeClr val="accent3"/>
              </a:solidFill>
            </a:endParaRPr>
          </a:p>
          <a:p>
            <a:pPr algn="just"/>
            <a:r>
              <a:rPr lang="ru-RU" b="1" dirty="0" smtClean="0">
                <a:ln/>
                <a:solidFill>
                  <a:schemeClr val="accent3"/>
                </a:solidFill>
              </a:rPr>
              <a:t>  После этого в каждом ряду выбирается почтальон, который собирает почту со своего ряда и разносит её по классу (3-4 почтальона). </a:t>
            </a:r>
          </a:p>
          <a:p>
            <a:pPr algn="just"/>
            <a:r>
              <a:rPr lang="ru-RU" b="1" dirty="0" smtClean="0">
                <a:ln/>
                <a:solidFill>
                  <a:schemeClr val="accent3"/>
                </a:solidFill>
              </a:rPr>
              <a:t>Ребята проверяют, их ли имена пришли им по почте. Если имя ученика совпадает с именем на листочке – всё правильно. Но если имена не совпадают, значит, адрес был неверный, его исправляют тут же.</a:t>
            </a:r>
          </a:p>
        </p:txBody>
      </p:sp>
      <p:pic>
        <p:nvPicPr>
          <p:cNvPr id="1026" name="Picture 2" descr="aluno03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412815">
            <a:off x="914886" y="602555"/>
            <a:ext cx="578758" cy="997457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6786578" y="1643050"/>
            <a:ext cx="1714512" cy="369332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hlinkClick r:id="rId3" action="ppaction://hlinksldjump"/>
              </a:rPr>
              <a:t>Подсказка</a:t>
            </a:r>
            <a:endParaRPr lang="ru-RU" dirty="0"/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5500702"/>
            <a:ext cx="8183880" cy="1051560"/>
          </a:xfrm>
        </p:spPr>
        <p:txBody>
          <a:bodyPr>
            <a:normAutofit fontScale="900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Расставьте корабли в нужные клетки</a:t>
            </a:r>
            <a:endParaRPr lang="ru-RU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8" name="Rectangle 5"/>
          <p:cNvSpPr>
            <a:spLocks noChangeArrowheads="1"/>
          </p:cNvSpPr>
          <p:nvPr/>
        </p:nvSpPr>
        <p:spPr bwMode="auto">
          <a:xfrm>
            <a:off x="539750" y="404813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Игра </a:t>
            </a:r>
            <a:r>
              <a:rPr lang="ru-RU" sz="4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«Расставь корабли»</a:t>
            </a:r>
            <a:endParaRPr lang="ru-RU" sz="40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10" name="Рисунок 9" descr="1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596" y="1428736"/>
            <a:ext cx="2214578" cy="2026339"/>
          </a:xfrm>
          <a:prstGeom prst="rect">
            <a:avLst/>
          </a:prstGeom>
        </p:spPr>
      </p:pic>
      <p:pic>
        <p:nvPicPr>
          <p:cNvPr id="11" name="Рисунок 10" descr="1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28860" y="2071678"/>
            <a:ext cx="2357454" cy="2145283"/>
          </a:xfrm>
          <a:prstGeom prst="rect">
            <a:avLst/>
          </a:prstGeom>
        </p:spPr>
      </p:pic>
      <p:pic>
        <p:nvPicPr>
          <p:cNvPr id="12" name="Рисунок 11" descr="12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43438" y="2643182"/>
            <a:ext cx="2357454" cy="2157070"/>
          </a:xfrm>
          <a:prstGeom prst="rect">
            <a:avLst/>
          </a:prstGeom>
        </p:spPr>
      </p:pic>
      <p:pic>
        <p:nvPicPr>
          <p:cNvPr id="13" name="Рисунок 12" descr="13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715140" y="3429000"/>
            <a:ext cx="2214578" cy="2037412"/>
          </a:xfrm>
          <a:prstGeom prst="rect">
            <a:avLst/>
          </a:prstGeom>
        </p:spPr>
      </p:pic>
      <p:sp>
        <p:nvSpPr>
          <p:cNvPr id="14" name="Управляющая кнопка: настраиваемая 13">
            <a:hlinkClick r:id="" action="ppaction://noaction" highlightClick="1"/>
          </p:cNvPr>
          <p:cNvSpPr/>
          <p:nvPr/>
        </p:nvSpPr>
        <p:spPr>
          <a:xfrm>
            <a:off x="6000760" y="1785926"/>
            <a:ext cx="2571768" cy="428628"/>
          </a:xfrm>
          <a:prstGeom prst="actionButtonBlank">
            <a:avLst/>
          </a:prstGeom>
          <a:gradFill>
            <a:gsLst>
              <a:gs pos="0">
                <a:srgbClr val="8488C4"/>
              </a:gs>
              <a:gs pos="53000">
                <a:srgbClr val="D4DEFF"/>
              </a:gs>
              <a:gs pos="83000">
                <a:srgbClr val="D4DEFF"/>
              </a:gs>
              <a:gs pos="100000">
                <a:srgbClr val="96AB94"/>
              </a:gs>
            </a:gsLst>
            <a:lin ang="5400000" scaled="0"/>
          </a:gradFill>
          <a:ln>
            <a:gradFill>
              <a:gsLst>
                <a:gs pos="0">
                  <a:srgbClr val="FFFFFF"/>
                </a:gs>
                <a:gs pos="7001">
                  <a:srgbClr val="E6E6E6"/>
                </a:gs>
                <a:gs pos="32001">
                  <a:srgbClr val="7D8496"/>
                </a:gs>
                <a:gs pos="47000">
                  <a:srgbClr val="E6E6E6"/>
                </a:gs>
                <a:gs pos="85001">
                  <a:srgbClr val="7D8496"/>
                </a:gs>
                <a:gs pos="100000">
                  <a:srgbClr val="E6E6E6"/>
                </a:gs>
              </a:gsLst>
              <a:lin ang="5400000" scaled="0"/>
            </a:gra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i="1" dirty="0" smtClean="0">
                <a:solidFill>
                  <a:srgbClr val="C00000"/>
                </a:solidFill>
                <a:hlinkClick r:id="rId6" action="ppaction://hlinkfile"/>
              </a:rPr>
              <a:t>Загрузка ресурса</a:t>
            </a:r>
            <a:endParaRPr lang="ru-RU" b="1" i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ext Box 2"/>
          <p:cNvSpPr txBox="1">
            <a:spLocks noChangeArrowheads="1"/>
          </p:cNvSpPr>
          <p:nvPr/>
        </p:nvSpPr>
        <p:spPr bwMode="auto">
          <a:xfrm>
            <a:off x="714348" y="785794"/>
            <a:ext cx="717235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spcBef>
                <a:spcPct val="50000"/>
              </a:spcBef>
            </a:pPr>
            <a:r>
              <a:rPr lang="ru-RU" sz="3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Домашнее задание</a:t>
            </a:r>
            <a:r>
              <a:rPr lang="ru-RU" sz="36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:</a:t>
            </a:r>
          </a:p>
        </p:txBody>
      </p:sp>
      <p:sp>
        <p:nvSpPr>
          <p:cNvPr id="17411" name="Text Box 3"/>
          <p:cNvSpPr txBox="1">
            <a:spLocks noChangeArrowheads="1"/>
          </p:cNvSpPr>
          <p:nvPr/>
        </p:nvSpPr>
        <p:spPr bwMode="auto">
          <a:xfrm>
            <a:off x="4357686" y="4000504"/>
            <a:ext cx="4786314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>
              <a:spcBef>
                <a:spcPct val="50000"/>
              </a:spcBef>
            </a:pPr>
            <a:r>
              <a:rPr lang="ru-RU" sz="4400" b="1" dirty="0" smtClean="0">
                <a:ln/>
                <a:solidFill>
                  <a:schemeClr val="accent3"/>
                </a:solidFill>
              </a:rPr>
              <a:t>с.26, № 59 (б)</a:t>
            </a:r>
            <a:endParaRPr lang="ru-RU" sz="2400" b="1" dirty="0">
              <a:ln/>
              <a:solidFill>
                <a:schemeClr val="accent3"/>
              </a:solidFill>
            </a:endParaRPr>
          </a:p>
        </p:txBody>
      </p:sp>
      <p:pic>
        <p:nvPicPr>
          <p:cNvPr id="4098" name="Picture 2" descr="Рисунок12112"/>
          <p:cNvPicPr>
            <a:picLocks noChangeAspect="1" noChangeArrowheads="1" noCrop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428596" y="2714620"/>
            <a:ext cx="3810000" cy="3552825"/>
          </a:xfrm>
          <a:prstGeom prst="rect">
            <a:avLst/>
          </a:prstGeom>
          <a:noFill/>
          <a:ln>
            <a:noFill/>
          </a:ln>
        </p:spPr>
      </p:pic>
      <p:sp>
        <p:nvSpPr>
          <p:cNvPr id="4100" name="Freeform 4"/>
          <p:cNvSpPr>
            <a:spLocks/>
          </p:cNvSpPr>
          <p:nvPr/>
        </p:nvSpPr>
        <p:spPr bwMode="auto">
          <a:xfrm>
            <a:off x="2643174" y="3071810"/>
            <a:ext cx="1344613" cy="1422400"/>
          </a:xfrm>
          <a:custGeom>
            <a:avLst/>
            <a:gdLst/>
            <a:ahLst/>
            <a:cxnLst>
              <a:cxn ang="0">
                <a:pos x="160" y="335"/>
              </a:cxn>
              <a:cxn ang="0">
                <a:pos x="6" y="54"/>
              </a:cxn>
              <a:cxn ang="0">
                <a:pos x="198" y="22"/>
              </a:cxn>
              <a:cxn ang="0">
                <a:pos x="742" y="70"/>
              </a:cxn>
              <a:cxn ang="0">
                <a:pos x="830" y="442"/>
              </a:cxn>
              <a:cxn ang="0">
                <a:pos x="806" y="822"/>
              </a:cxn>
              <a:cxn ang="0">
                <a:pos x="598" y="886"/>
              </a:cxn>
              <a:cxn ang="0">
                <a:pos x="630" y="806"/>
              </a:cxn>
              <a:cxn ang="0">
                <a:pos x="234" y="688"/>
              </a:cxn>
              <a:cxn ang="0">
                <a:pos x="65" y="503"/>
              </a:cxn>
              <a:cxn ang="0">
                <a:pos x="160" y="335"/>
              </a:cxn>
            </a:cxnLst>
            <a:rect l="0" t="0" r="r" b="b"/>
            <a:pathLst>
              <a:path w="847" h="896">
                <a:moveTo>
                  <a:pt x="160" y="335"/>
                </a:moveTo>
                <a:cubicBezTo>
                  <a:pt x="150" y="260"/>
                  <a:pt x="0" y="106"/>
                  <a:pt x="6" y="54"/>
                </a:cubicBezTo>
                <a:cubicBezTo>
                  <a:pt x="12" y="2"/>
                  <a:pt x="75" y="19"/>
                  <a:pt x="198" y="22"/>
                </a:cubicBezTo>
                <a:cubicBezTo>
                  <a:pt x="321" y="25"/>
                  <a:pt x="637" y="0"/>
                  <a:pt x="742" y="70"/>
                </a:cubicBezTo>
                <a:cubicBezTo>
                  <a:pt x="847" y="140"/>
                  <a:pt x="819" y="317"/>
                  <a:pt x="830" y="442"/>
                </a:cubicBezTo>
                <a:cubicBezTo>
                  <a:pt x="841" y="567"/>
                  <a:pt x="845" y="748"/>
                  <a:pt x="806" y="822"/>
                </a:cubicBezTo>
                <a:cubicBezTo>
                  <a:pt x="767" y="896"/>
                  <a:pt x="627" y="889"/>
                  <a:pt x="598" y="886"/>
                </a:cubicBezTo>
                <a:cubicBezTo>
                  <a:pt x="569" y="883"/>
                  <a:pt x="691" y="839"/>
                  <a:pt x="630" y="806"/>
                </a:cubicBezTo>
                <a:cubicBezTo>
                  <a:pt x="569" y="773"/>
                  <a:pt x="328" y="738"/>
                  <a:pt x="234" y="688"/>
                </a:cubicBezTo>
                <a:cubicBezTo>
                  <a:pt x="140" y="638"/>
                  <a:pt x="77" y="561"/>
                  <a:pt x="65" y="503"/>
                </a:cubicBezTo>
                <a:cubicBezTo>
                  <a:pt x="53" y="444"/>
                  <a:pt x="146" y="405"/>
                  <a:pt x="160" y="335"/>
                </a:cubicBezTo>
                <a:close/>
              </a:path>
            </a:pathLst>
          </a:custGeom>
          <a:solidFill>
            <a:srgbClr val="000000"/>
          </a:solidFill>
          <a:ln w="12700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non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099" name="Text Box 3"/>
          <p:cNvSpPr txBox="1">
            <a:spLocks noChangeArrowheads="1"/>
          </p:cNvSpPr>
          <p:nvPr/>
        </p:nvSpPr>
        <p:spPr bwMode="auto">
          <a:xfrm>
            <a:off x="2916239" y="3362757"/>
            <a:ext cx="1175684" cy="707886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Д.З.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286248" y="3000372"/>
            <a:ext cx="385765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4400" b="1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с.25, № 56 (б)</a:t>
            </a:r>
            <a:endParaRPr lang="ru-RU" sz="4400" b="1" dirty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357686" y="4786322"/>
            <a:ext cx="4500594" cy="169277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Узнать правила игры в шахматы или шашки </a:t>
            </a:r>
            <a:r>
              <a:rPr lang="ru-RU" sz="4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*</a:t>
            </a:r>
            <a:endParaRPr lang="ru-RU" sz="40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071538" y="1500174"/>
            <a:ext cx="7429552" cy="3714776"/>
          </a:xfrm>
          <a:prstGeom prst="rect">
            <a:avLst/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6072198" y="2285992"/>
            <a:ext cx="571504" cy="857256"/>
          </a:xfrm>
          <a:prstGeom prst="rect">
            <a:avLst/>
          </a:prstGeom>
          <a:blipFill>
            <a:blip r:embed="rId2"/>
            <a:tile tx="0" ty="0" sx="100000" sy="100000" flip="none" algn="tl"/>
          </a:blipFill>
          <a:ln>
            <a:gradFill>
              <a:gsLst>
                <a:gs pos="0">
                  <a:srgbClr val="D6B19C"/>
                </a:gs>
                <a:gs pos="30000">
                  <a:srgbClr val="D49E6C"/>
                </a:gs>
                <a:gs pos="70000">
                  <a:srgbClr val="A65528"/>
                </a:gs>
                <a:gs pos="100000">
                  <a:srgbClr val="663012"/>
                </a:gs>
              </a:gsLst>
              <a:lin ang="5400000" scaled="0"/>
            </a:gradFill>
          </a:ln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6072198" y="3500438"/>
            <a:ext cx="571504" cy="857256"/>
          </a:xfrm>
          <a:prstGeom prst="rect">
            <a:avLst/>
          </a:prstGeom>
          <a:blipFill>
            <a:blip r:embed="rId2"/>
            <a:tile tx="0" ty="0" sx="100000" sy="100000" flip="none" algn="tl"/>
          </a:blipFill>
          <a:ln>
            <a:gradFill>
              <a:gsLst>
                <a:gs pos="0">
                  <a:srgbClr val="D6B19C"/>
                </a:gs>
                <a:gs pos="30000">
                  <a:srgbClr val="D49E6C"/>
                </a:gs>
                <a:gs pos="70000">
                  <a:srgbClr val="A65528"/>
                </a:gs>
                <a:gs pos="100000">
                  <a:srgbClr val="663012"/>
                </a:gs>
              </a:gsLst>
              <a:lin ang="5400000" scaled="0"/>
            </a:gradFill>
          </a:ln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4929190" y="2285992"/>
            <a:ext cx="571504" cy="857256"/>
          </a:xfrm>
          <a:prstGeom prst="rect">
            <a:avLst/>
          </a:prstGeom>
          <a:blipFill>
            <a:blip r:embed="rId2"/>
            <a:tile tx="0" ty="0" sx="100000" sy="100000" flip="none" algn="tl"/>
          </a:blipFill>
          <a:ln>
            <a:gradFill>
              <a:gsLst>
                <a:gs pos="0">
                  <a:srgbClr val="D6B19C"/>
                </a:gs>
                <a:gs pos="30000">
                  <a:srgbClr val="D49E6C"/>
                </a:gs>
                <a:gs pos="70000">
                  <a:srgbClr val="A65528"/>
                </a:gs>
                <a:gs pos="100000">
                  <a:srgbClr val="663012"/>
                </a:gs>
              </a:gsLst>
              <a:lin ang="5400000" scaled="0"/>
            </a:gradFill>
          </a:ln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4929190" y="3500438"/>
            <a:ext cx="571504" cy="857256"/>
          </a:xfrm>
          <a:prstGeom prst="rect">
            <a:avLst/>
          </a:prstGeom>
          <a:blipFill>
            <a:blip r:embed="rId2"/>
            <a:tile tx="0" ty="0" sx="100000" sy="100000" flip="none" algn="tl"/>
          </a:blipFill>
          <a:ln>
            <a:gradFill>
              <a:gsLst>
                <a:gs pos="0">
                  <a:srgbClr val="D6B19C"/>
                </a:gs>
                <a:gs pos="30000">
                  <a:srgbClr val="D49E6C"/>
                </a:gs>
                <a:gs pos="70000">
                  <a:srgbClr val="A65528"/>
                </a:gs>
                <a:gs pos="100000">
                  <a:srgbClr val="663012"/>
                </a:gs>
              </a:gsLst>
              <a:lin ang="5400000" scaled="0"/>
            </a:gradFill>
          </a:ln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3714744" y="2285992"/>
            <a:ext cx="571504" cy="857256"/>
          </a:xfrm>
          <a:prstGeom prst="rect">
            <a:avLst/>
          </a:prstGeom>
          <a:blipFill>
            <a:blip r:embed="rId2"/>
            <a:tile tx="0" ty="0" sx="100000" sy="100000" flip="none" algn="tl"/>
          </a:blipFill>
          <a:ln>
            <a:gradFill>
              <a:gsLst>
                <a:gs pos="0">
                  <a:srgbClr val="D6B19C"/>
                </a:gs>
                <a:gs pos="30000">
                  <a:srgbClr val="D49E6C"/>
                </a:gs>
                <a:gs pos="70000">
                  <a:srgbClr val="A65528"/>
                </a:gs>
                <a:gs pos="100000">
                  <a:srgbClr val="663012"/>
                </a:gs>
              </a:gsLst>
              <a:lin ang="5400000" scaled="0"/>
            </a:gradFill>
          </a:ln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3714744" y="3500438"/>
            <a:ext cx="571504" cy="857256"/>
          </a:xfrm>
          <a:prstGeom prst="rect">
            <a:avLst/>
          </a:prstGeom>
          <a:blipFill>
            <a:blip r:embed="rId2"/>
            <a:tile tx="0" ty="0" sx="100000" sy="100000" flip="none" algn="tl"/>
          </a:blipFill>
          <a:ln>
            <a:gradFill>
              <a:gsLst>
                <a:gs pos="0">
                  <a:srgbClr val="D6B19C"/>
                </a:gs>
                <a:gs pos="30000">
                  <a:srgbClr val="D49E6C"/>
                </a:gs>
                <a:gs pos="70000">
                  <a:srgbClr val="A65528"/>
                </a:gs>
                <a:gs pos="100000">
                  <a:srgbClr val="663012"/>
                </a:gs>
              </a:gsLst>
              <a:lin ang="5400000" scaled="0"/>
            </a:gradFill>
          </a:ln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2571736" y="2285992"/>
            <a:ext cx="571504" cy="857256"/>
          </a:xfrm>
          <a:prstGeom prst="rect">
            <a:avLst/>
          </a:prstGeom>
          <a:blipFill>
            <a:blip r:embed="rId2"/>
            <a:tile tx="0" ty="0" sx="100000" sy="100000" flip="none" algn="tl"/>
          </a:blipFill>
          <a:ln>
            <a:gradFill>
              <a:gsLst>
                <a:gs pos="0">
                  <a:srgbClr val="D6B19C"/>
                </a:gs>
                <a:gs pos="30000">
                  <a:srgbClr val="D49E6C"/>
                </a:gs>
                <a:gs pos="70000">
                  <a:srgbClr val="A65528"/>
                </a:gs>
                <a:gs pos="100000">
                  <a:srgbClr val="663012"/>
                </a:gs>
              </a:gsLst>
              <a:lin ang="5400000" scaled="0"/>
            </a:gradFill>
          </a:ln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2571736" y="3500438"/>
            <a:ext cx="571504" cy="857256"/>
          </a:xfrm>
          <a:prstGeom prst="rect">
            <a:avLst/>
          </a:prstGeom>
          <a:blipFill>
            <a:blip r:embed="rId2"/>
            <a:tile tx="0" ty="0" sx="100000" sy="100000" flip="none" algn="tl"/>
          </a:blipFill>
          <a:ln>
            <a:gradFill>
              <a:gsLst>
                <a:gs pos="0">
                  <a:srgbClr val="D6B19C"/>
                </a:gs>
                <a:gs pos="30000">
                  <a:srgbClr val="D49E6C"/>
                </a:gs>
                <a:gs pos="70000">
                  <a:srgbClr val="A65528"/>
                </a:gs>
                <a:gs pos="100000">
                  <a:srgbClr val="663012"/>
                </a:gs>
              </a:gsLst>
              <a:lin ang="5400000" scaled="0"/>
            </a:gradFill>
          </a:ln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8215338" y="2500306"/>
            <a:ext cx="71438" cy="1714512"/>
          </a:xfrm>
          <a:prstGeom prst="rect">
            <a:avLst/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рямоугольник 17"/>
          <p:cNvSpPr/>
          <p:nvPr/>
        </p:nvSpPr>
        <p:spPr>
          <a:xfrm>
            <a:off x="5786446" y="2357430"/>
            <a:ext cx="142876" cy="223838"/>
          </a:xfrm>
          <a:prstGeom prst="rect">
            <a:avLst/>
          </a:prstGeom>
          <a:blipFill>
            <a:blip r:embed="rId2"/>
            <a:tile tx="0" ty="0" sx="100000" sy="100000" flip="none" algn="tl"/>
          </a:blipFill>
          <a:ln>
            <a:gradFill>
              <a:gsLst>
                <a:gs pos="0">
                  <a:srgbClr val="D6B19C"/>
                </a:gs>
                <a:gs pos="30000">
                  <a:srgbClr val="D49E6C"/>
                </a:gs>
                <a:gs pos="70000">
                  <a:srgbClr val="A65528"/>
                </a:gs>
                <a:gs pos="100000">
                  <a:srgbClr val="663012"/>
                </a:gs>
              </a:gsLst>
              <a:lin ang="5400000" scaled="0"/>
            </a:gradFill>
          </a:ln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рямоугольник 18"/>
          <p:cNvSpPr/>
          <p:nvPr/>
        </p:nvSpPr>
        <p:spPr>
          <a:xfrm>
            <a:off x="5786446" y="2786058"/>
            <a:ext cx="142876" cy="223838"/>
          </a:xfrm>
          <a:prstGeom prst="rect">
            <a:avLst/>
          </a:prstGeom>
          <a:blipFill>
            <a:blip r:embed="rId2"/>
            <a:tile tx="0" ty="0" sx="100000" sy="100000" flip="none" algn="tl"/>
          </a:blipFill>
          <a:ln>
            <a:gradFill>
              <a:gsLst>
                <a:gs pos="0">
                  <a:srgbClr val="D6B19C"/>
                </a:gs>
                <a:gs pos="30000">
                  <a:srgbClr val="D49E6C"/>
                </a:gs>
                <a:gs pos="70000">
                  <a:srgbClr val="A65528"/>
                </a:gs>
                <a:gs pos="100000">
                  <a:srgbClr val="663012"/>
                </a:gs>
              </a:gsLst>
              <a:lin ang="5400000" scaled="0"/>
            </a:gradFill>
          </a:ln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рямоугольник 19"/>
          <p:cNvSpPr/>
          <p:nvPr/>
        </p:nvSpPr>
        <p:spPr>
          <a:xfrm>
            <a:off x="5786446" y="3500438"/>
            <a:ext cx="142876" cy="223838"/>
          </a:xfrm>
          <a:prstGeom prst="rect">
            <a:avLst/>
          </a:prstGeom>
          <a:blipFill>
            <a:blip r:embed="rId2"/>
            <a:tile tx="0" ty="0" sx="100000" sy="100000" flip="none" algn="tl"/>
          </a:blipFill>
          <a:ln>
            <a:gradFill>
              <a:gsLst>
                <a:gs pos="0">
                  <a:srgbClr val="D6B19C"/>
                </a:gs>
                <a:gs pos="30000">
                  <a:srgbClr val="D49E6C"/>
                </a:gs>
                <a:gs pos="70000">
                  <a:srgbClr val="A65528"/>
                </a:gs>
                <a:gs pos="100000">
                  <a:srgbClr val="663012"/>
                </a:gs>
              </a:gsLst>
              <a:lin ang="5400000" scaled="0"/>
            </a:gradFill>
          </a:ln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5786446" y="4000504"/>
            <a:ext cx="142876" cy="223838"/>
          </a:xfrm>
          <a:prstGeom prst="rect">
            <a:avLst/>
          </a:prstGeom>
          <a:blipFill>
            <a:blip r:embed="rId2"/>
            <a:tile tx="0" ty="0" sx="100000" sy="100000" flip="none" algn="tl"/>
          </a:blipFill>
          <a:ln>
            <a:gradFill>
              <a:gsLst>
                <a:gs pos="0">
                  <a:srgbClr val="D6B19C"/>
                </a:gs>
                <a:gs pos="30000">
                  <a:srgbClr val="D49E6C"/>
                </a:gs>
                <a:gs pos="70000">
                  <a:srgbClr val="A65528"/>
                </a:gs>
                <a:gs pos="100000">
                  <a:srgbClr val="663012"/>
                </a:gs>
              </a:gsLst>
              <a:lin ang="5400000" scaled="0"/>
            </a:gradFill>
          </a:ln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рямоугольник 21"/>
          <p:cNvSpPr/>
          <p:nvPr/>
        </p:nvSpPr>
        <p:spPr>
          <a:xfrm>
            <a:off x="4643438" y="2357430"/>
            <a:ext cx="142876" cy="223838"/>
          </a:xfrm>
          <a:prstGeom prst="rect">
            <a:avLst/>
          </a:prstGeom>
          <a:blipFill>
            <a:blip r:embed="rId2"/>
            <a:tile tx="0" ty="0" sx="100000" sy="100000" flip="none" algn="tl"/>
          </a:blipFill>
          <a:ln>
            <a:gradFill>
              <a:gsLst>
                <a:gs pos="0">
                  <a:srgbClr val="D6B19C"/>
                </a:gs>
                <a:gs pos="30000">
                  <a:srgbClr val="D49E6C"/>
                </a:gs>
                <a:gs pos="70000">
                  <a:srgbClr val="A65528"/>
                </a:gs>
                <a:gs pos="100000">
                  <a:srgbClr val="663012"/>
                </a:gs>
              </a:gsLst>
              <a:lin ang="5400000" scaled="0"/>
            </a:gradFill>
          </a:ln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Прямоугольник 22"/>
          <p:cNvSpPr/>
          <p:nvPr/>
        </p:nvSpPr>
        <p:spPr>
          <a:xfrm>
            <a:off x="4643438" y="2786058"/>
            <a:ext cx="142876" cy="223838"/>
          </a:xfrm>
          <a:prstGeom prst="rect">
            <a:avLst/>
          </a:prstGeom>
          <a:blipFill>
            <a:blip r:embed="rId2"/>
            <a:tile tx="0" ty="0" sx="100000" sy="100000" flip="none" algn="tl"/>
          </a:blipFill>
          <a:ln>
            <a:gradFill>
              <a:gsLst>
                <a:gs pos="0">
                  <a:srgbClr val="D6B19C"/>
                </a:gs>
                <a:gs pos="30000">
                  <a:srgbClr val="D49E6C"/>
                </a:gs>
                <a:gs pos="70000">
                  <a:srgbClr val="A65528"/>
                </a:gs>
                <a:gs pos="100000">
                  <a:srgbClr val="663012"/>
                </a:gs>
              </a:gsLst>
              <a:lin ang="5400000" scaled="0"/>
            </a:gradFill>
          </a:ln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Прямоугольник 23"/>
          <p:cNvSpPr/>
          <p:nvPr/>
        </p:nvSpPr>
        <p:spPr>
          <a:xfrm>
            <a:off x="4643438" y="3500438"/>
            <a:ext cx="142876" cy="223838"/>
          </a:xfrm>
          <a:prstGeom prst="rect">
            <a:avLst/>
          </a:prstGeom>
          <a:blipFill>
            <a:blip r:embed="rId2"/>
            <a:tile tx="0" ty="0" sx="100000" sy="100000" flip="none" algn="tl"/>
          </a:blipFill>
          <a:ln>
            <a:gradFill>
              <a:gsLst>
                <a:gs pos="0">
                  <a:srgbClr val="D6B19C"/>
                </a:gs>
                <a:gs pos="30000">
                  <a:srgbClr val="D49E6C"/>
                </a:gs>
                <a:gs pos="70000">
                  <a:srgbClr val="A65528"/>
                </a:gs>
                <a:gs pos="100000">
                  <a:srgbClr val="663012"/>
                </a:gs>
              </a:gsLst>
              <a:lin ang="5400000" scaled="0"/>
            </a:gradFill>
          </a:ln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Прямоугольник 24"/>
          <p:cNvSpPr/>
          <p:nvPr/>
        </p:nvSpPr>
        <p:spPr>
          <a:xfrm>
            <a:off x="4643438" y="4000504"/>
            <a:ext cx="142876" cy="223838"/>
          </a:xfrm>
          <a:prstGeom prst="rect">
            <a:avLst/>
          </a:prstGeom>
          <a:blipFill>
            <a:blip r:embed="rId2"/>
            <a:tile tx="0" ty="0" sx="100000" sy="100000" flip="none" algn="tl"/>
          </a:blipFill>
          <a:ln>
            <a:gradFill>
              <a:gsLst>
                <a:gs pos="0">
                  <a:srgbClr val="D6B19C"/>
                </a:gs>
                <a:gs pos="30000">
                  <a:srgbClr val="D49E6C"/>
                </a:gs>
                <a:gs pos="70000">
                  <a:srgbClr val="A65528"/>
                </a:gs>
                <a:gs pos="100000">
                  <a:srgbClr val="663012"/>
                </a:gs>
              </a:gsLst>
              <a:lin ang="5400000" scaled="0"/>
            </a:gradFill>
          </a:ln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Прямоугольник 25"/>
          <p:cNvSpPr/>
          <p:nvPr/>
        </p:nvSpPr>
        <p:spPr>
          <a:xfrm>
            <a:off x="3428992" y="2357430"/>
            <a:ext cx="142876" cy="223838"/>
          </a:xfrm>
          <a:prstGeom prst="rect">
            <a:avLst/>
          </a:prstGeom>
          <a:blipFill>
            <a:blip r:embed="rId2"/>
            <a:tile tx="0" ty="0" sx="100000" sy="100000" flip="none" algn="tl"/>
          </a:blipFill>
          <a:ln>
            <a:gradFill>
              <a:gsLst>
                <a:gs pos="0">
                  <a:srgbClr val="D6B19C"/>
                </a:gs>
                <a:gs pos="30000">
                  <a:srgbClr val="D49E6C"/>
                </a:gs>
                <a:gs pos="70000">
                  <a:srgbClr val="A65528"/>
                </a:gs>
                <a:gs pos="100000">
                  <a:srgbClr val="663012"/>
                </a:gs>
              </a:gsLst>
              <a:lin ang="5400000" scaled="0"/>
            </a:gradFill>
          </a:ln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Прямоугольник 26"/>
          <p:cNvSpPr/>
          <p:nvPr/>
        </p:nvSpPr>
        <p:spPr>
          <a:xfrm>
            <a:off x="3428992" y="2857496"/>
            <a:ext cx="142876" cy="223838"/>
          </a:xfrm>
          <a:prstGeom prst="rect">
            <a:avLst/>
          </a:prstGeom>
          <a:blipFill>
            <a:blip r:embed="rId2"/>
            <a:tile tx="0" ty="0" sx="100000" sy="100000" flip="none" algn="tl"/>
          </a:blipFill>
          <a:ln>
            <a:gradFill>
              <a:gsLst>
                <a:gs pos="0">
                  <a:srgbClr val="D6B19C"/>
                </a:gs>
                <a:gs pos="30000">
                  <a:srgbClr val="D49E6C"/>
                </a:gs>
                <a:gs pos="70000">
                  <a:srgbClr val="A65528"/>
                </a:gs>
                <a:gs pos="100000">
                  <a:srgbClr val="663012"/>
                </a:gs>
              </a:gsLst>
              <a:lin ang="5400000" scaled="0"/>
            </a:gradFill>
          </a:ln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Прямоугольник 27"/>
          <p:cNvSpPr/>
          <p:nvPr/>
        </p:nvSpPr>
        <p:spPr>
          <a:xfrm>
            <a:off x="3428992" y="3571876"/>
            <a:ext cx="142876" cy="223838"/>
          </a:xfrm>
          <a:prstGeom prst="rect">
            <a:avLst/>
          </a:prstGeom>
          <a:blipFill>
            <a:blip r:embed="rId2"/>
            <a:tile tx="0" ty="0" sx="100000" sy="100000" flip="none" algn="tl"/>
          </a:blipFill>
          <a:ln>
            <a:gradFill>
              <a:gsLst>
                <a:gs pos="0">
                  <a:srgbClr val="D6B19C"/>
                </a:gs>
                <a:gs pos="30000">
                  <a:srgbClr val="D49E6C"/>
                </a:gs>
                <a:gs pos="70000">
                  <a:srgbClr val="A65528"/>
                </a:gs>
                <a:gs pos="100000">
                  <a:srgbClr val="663012"/>
                </a:gs>
              </a:gsLst>
              <a:lin ang="5400000" scaled="0"/>
            </a:gradFill>
          </a:ln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Прямоугольник 28"/>
          <p:cNvSpPr/>
          <p:nvPr/>
        </p:nvSpPr>
        <p:spPr>
          <a:xfrm>
            <a:off x="3428992" y="4000504"/>
            <a:ext cx="142876" cy="223838"/>
          </a:xfrm>
          <a:prstGeom prst="rect">
            <a:avLst/>
          </a:prstGeom>
          <a:blipFill>
            <a:blip r:embed="rId2"/>
            <a:tile tx="0" ty="0" sx="100000" sy="100000" flip="none" algn="tl"/>
          </a:blipFill>
          <a:ln>
            <a:gradFill>
              <a:gsLst>
                <a:gs pos="0">
                  <a:srgbClr val="D6B19C"/>
                </a:gs>
                <a:gs pos="30000">
                  <a:srgbClr val="D49E6C"/>
                </a:gs>
                <a:gs pos="70000">
                  <a:srgbClr val="A65528"/>
                </a:gs>
                <a:gs pos="100000">
                  <a:srgbClr val="663012"/>
                </a:gs>
              </a:gsLst>
              <a:lin ang="5400000" scaled="0"/>
            </a:gradFill>
          </a:ln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Прямоугольник 29"/>
          <p:cNvSpPr/>
          <p:nvPr/>
        </p:nvSpPr>
        <p:spPr>
          <a:xfrm>
            <a:off x="2285984" y="2357430"/>
            <a:ext cx="142876" cy="223838"/>
          </a:xfrm>
          <a:prstGeom prst="rect">
            <a:avLst/>
          </a:prstGeom>
          <a:blipFill>
            <a:blip r:embed="rId2"/>
            <a:tile tx="0" ty="0" sx="100000" sy="100000" flip="none" algn="tl"/>
          </a:blipFill>
          <a:ln>
            <a:gradFill>
              <a:gsLst>
                <a:gs pos="0">
                  <a:srgbClr val="D6B19C"/>
                </a:gs>
                <a:gs pos="30000">
                  <a:srgbClr val="D49E6C"/>
                </a:gs>
                <a:gs pos="70000">
                  <a:srgbClr val="A65528"/>
                </a:gs>
                <a:gs pos="100000">
                  <a:srgbClr val="663012"/>
                </a:gs>
              </a:gsLst>
              <a:lin ang="5400000" scaled="0"/>
            </a:gradFill>
          </a:ln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Прямоугольник 30"/>
          <p:cNvSpPr/>
          <p:nvPr/>
        </p:nvSpPr>
        <p:spPr>
          <a:xfrm>
            <a:off x="2285984" y="2857496"/>
            <a:ext cx="142876" cy="223838"/>
          </a:xfrm>
          <a:prstGeom prst="rect">
            <a:avLst/>
          </a:prstGeom>
          <a:blipFill>
            <a:blip r:embed="rId2"/>
            <a:tile tx="0" ty="0" sx="100000" sy="100000" flip="none" algn="tl"/>
          </a:blipFill>
          <a:ln>
            <a:gradFill>
              <a:gsLst>
                <a:gs pos="0">
                  <a:srgbClr val="D6B19C"/>
                </a:gs>
                <a:gs pos="30000">
                  <a:srgbClr val="D49E6C"/>
                </a:gs>
                <a:gs pos="70000">
                  <a:srgbClr val="A65528"/>
                </a:gs>
                <a:gs pos="100000">
                  <a:srgbClr val="663012"/>
                </a:gs>
              </a:gsLst>
              <a:lin ang="5400000" scaled="0"/>
            </a:gradFill>
          </a:ln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Прямоугольник 31"/>
          <p:cNvSpPr/>
          <p:nvPr/>
        </p:nvSpPr>
        <p:spPr>
          <a:xfrm>
            <a:off x="2285984" y="3500438"/>
            <a:ext cx="142876" cy="223838"/>
          </a:xfrm>
          <a:prstGeom prst="rect">
            <a:avLst/>
          </a:prstGeom>
          <a:blipFill>
            <a:blip r:embed="rId2"/>
            <a:tile tx="0" ty="0" sx="100000" sy="100000" flip="none" algn="tl"/>
          </a:blipFill>
          <a:ln>
            <a:gradFill>
              <a:gsLst>
                <a:gs pos="0">
                  <a:srgbClr val="D6B19C"/>
                </a:gs>
                <a:gs pos="30000">
                  <a:srgbClr val="D49E6C"/>
                </a:gs>
                <a:gs pos="70000">
                  <a:srgbClr val="A65528"/>
                </a:gs>
                <a:gs pos="100000">
                  <a:srgbClr val="663012"/>
                </a:gs>
              </a:gsLst>
              <a:lin ang="5400000" scaled="0"/>
            </a:gradFill>
          </a:ln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Прямоугольник 32"/>
          <p:cNvSpPr/>
          <p:nvPr/>
        </p:nvSpPr>
        <p:spPr>
          <a:xfrm>
            <a:off x="2285984" y="3929066"/>
            <a:ext cx="142876" cy="295276"/>
          </a:xfrm>
          <a:prstGeom prst="rect">
            <a:avLst/>
          </a:prstGeom>
          <a:blipFill>
            <a:blip r:embed="rId2"/>
            <a:tile tx="0" ty="0" sx="100000" sy="100000" flip="none" algn="tl"/>
          </a:blipFill>
          <a:ln>
            <a:gradFill>
              <a:gsLst>
                <a:gs pos="0">
                  <a:srgbClr val="D6B19C"/>
                </a:gs>
                <a:gs pos="30000">
                  <a:srgbClr val="D49E6C"/>
                </a:gs>
                <a:gs pos="70000">
                  <a:srgbClr val="A65528"/>
                </a:gs>
                <a:gs pos="100000">
                  <a:srgbClr val="663012"/>
                </a:gs>
              </a:gsLst>
              <a:lin ang="5400000" scaled="0"/>
            </a:gradFill>
          </a:ln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Прямоугольник 33"/>
          <p:cNvSpPr/>
          <p:nvPr/>
        </p:nvSpPr>
        <p:spPr>
          <a:xfrm>
            <a:off x="7143768" y="1714488"/>
            <a:ext cx="571504" cy="857256"/>
          </a:xfrm>
          <a:prstGeom prst="rect">
            <a:avLst/>
          </a:prstGeom>
          <a:blipFill>
            <a:blip r:embed="rId2"/>
            <a:tile tx="0" ty="0" sx="100000" sy="100000" flip="none" algn="tl"/>
          </a:blipFill>
          <a:ln>
            <a:gradFill>
              <a:gsLst>
                <a:gs pos="0">
                  <a:srgbClr val="D6B19C"/>
                </a:gs>
                <a:gs pos="30000">
                  <a:srgbClr val="D49E6C"/>
                </a:gs>
                <a:gs pos="70000">
                  <a:srgbClr val="A65528"/>
                </a:gs>
                <a:gs pos="100000">
                  <a:srgbClr val="663012"/>
                </a:gs>
              </a:gsLst>
              <a:lin ang="5400000" scaled="0"/>
            </a:gradFill>
          </a:ln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Прямоугольник 34"/>
          <p:cNvSpPr/>
          <p:nvPr/>
        </p:nvSpPr>
        <p:spPr>
          <a:xfrm>
            <a:off x="7858148" y="1928802"/>
            <a:ext cx="142876" cy="223838"/>
          </a:xfrm>
          <a:prstGeom prst="rect">
            <a:avLst/>
          </a:prstGeom>
          <a:blipFill>
            <a:blip r:embed="rId2"/>
            <a:tile tx="0" ty="0" sx="100000" sy="100000" flip="none" algn="tl"/>
          </a:blipFill>
          <a:ln>
            <a:gradFill>
              <a:gsLst>
                <a:gs pos="0">
                  <a:srgbClr val="D6B19C"/>
                </a:gs>
                <a:gs pos="30000">
                  <a:srgbClr val="D49E6C"/>
                </a:gs>
                <a:gs pos="70000">
                  <a:srgbClr val="A65528"/>
                </a:gs>
                <a:gs pos="100000">
                  <a:srgbClr val="663012"/>
                </a:gs>
              </a:gsLst>
              <a:lin ang="5400000" scaled="0"/>
            </a:gradFill>
          </a:ln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Text Box 79"/>
          <p:cNvSpPr txBox="1">
            <a:spLocks noChangeArrowheads="1"/>
          </p:cNvSpPr>
          <p:nvPr/>
        </p:nvSpPr>
        <p:spPr bwMode="auto">
          <a:xfrm>
            <a:off x="6143636" y="4572008"/>
            <a:ext cx="3540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t" anchorCtr="0" compatLnSpc="1">
            <a:prstTxWarp prst="textNoShape">
              <a:avLst/>
            </a:prstTxWarp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normalizeH="0" baseline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</a:rPr>
              <a:t>1</a:t>
            </a:r>
            <a:endParaRPr kumimoji="0" lang="ru-RU" sz="1800" b="1" i="0" u="none" strike="noStrike" normalizeH="0" baseline="0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 pitchFamily="34" charset="0"/>
            </a:endParaRPr>
          </a:p>
        </p:txBody>
      </p:sp>
      <p:sp>
        <p:nvSpPr>
          <p:cNvPr id="37" name="Text Box 79"/>
          <p:cNvSpPr txBox="1">
            <a:spLocks noChangeArrowheads="1"/>
          </p:cNvSpPr>
          <p:nvPr/>
        </p:nvSpPr>
        <p:spPr bwMode="auto">
          <a:xfrm>
            <a:off x="5000628" y="4572008"/>
            <a:ext cx="3540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t" anchorCtr="0" compatLnSpc="1">
            <a:prstTxWarp prst="textNoShape">
              <a:avLst/>
            </a:prstTxWarp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normalizeH="0" baseline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</a:rPr>
              <a:t>2</a:t>
            </a:r>
            <a:endParaRPr kumimoji="0" lang="ru-RU" sz="1800" b="1" i="0" u="none" strike="noStrike" normalizeH="0" baseline="0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 pitchFamily="34" charset="0"/>
            </a:endParaRPr>
          </a:p>
        </p:txBody>
      </p:sp>
      <p:sp>
        <p:nvSpPr>
          <p:cNvPr id="38" name="Text Box 79"/>
          <p:cNvSpPr txBox="1">
            <a:spLocks noChangeArrowheads="1"/>
          </p:cNvSpPr>
          <p:nvPr/>
        </p:nvSpPr>
        <p:spPr bwMode="auto">
          <a:xfrm>
            <a:off x="3857620" y="4572008"/>
            <a:ext cx="354012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normalizeH="0" baseline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</a:rPr>
              <a:t>3</a:t>
            </a:r>
            <a:endParaRPr kumimoji="0" lang="ru-RU" sz="1800" b="1" i="0" u="none" strike="noStrike" normalizeH="0" baseline="0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 pitchFamily="34" charset="0"/>
            </a:endParaRPr>
          </a:p>
        </p:txBody>
      </p:sp>
      <p:sp>
        <p:nvSpPr>
          <p:cNvPr id="39" name="Text Box 79"/>
          <p:cNvSpPr txBox="1">
            <a:spLocks noChangeArrowheads="1"/>
          </p:cNvSpPr>
          <p:nvPr/>
        </p:nvSpPr>
        <p:spPr bwMode="auto">
          <a:xfrm>
            <a:off x="2643174" y="4572008"/>
            <a:ext cx="3540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t" anchorCtr="0" compatLnSpc="1">
            <a:prstTxWarp prst="textNoShape">
              <a:avLst/>
            </a:prstTxWarp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normalizeH="0" baseline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</a:rPr>
              <a:t>4</a:t>
            </a:r>
            <a:endParaRPr kumimoji="0" lang="ru-RU" sz="1800" b="1" i="0" u="none" strike="noStrike" normalizeH="0" baseline="0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 pitchFamily="34" charset="0"/>
            </a:endParaRPr>
          </a:p>
        </p:txBody>
      </p:sp>
      <p:sp>
        <p:nvSpPr>
          <p:cNvPr id="40" name="Text Box 79"/>
          <p:cNvSpPr txBox="1">
            <a:spLocks noChangeArrowheads="1"/>
          </p:cNvSpPr>
          <p:nvPr/>
        </p:nvSpPr>
        <p:spPr bwMode="auto">
          <a:xfrm>
            <a:off x="6786578" y="3929066"/>
            <a:ext cx="3540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t" anchorCtr="0" compatLnSpc="1">
            <a:prstTxWarp prst="textNoShape">
              <a:avLst/>
            </a:prstTxWarp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normalizeH="0" baseline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</a:rPr>
              <a:t>1</a:t>
            </a:r>
            <a:endParaRPr kumimoji="0" lang="ru-RU" sz="1800" b="1" i="0" u="none" strike="noStrike" normalizeH="0" baseline="0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 pitchFamily="34" charset="0"/>
            </a:endParaRPr>
          </a:p>
        </p:txBody>
      </p:sp>
      <p:sp>
        <p:nvSpPr>
          <p:cNvPr id="41" name="Text Box 79"/>
          <p:cNvSpPr txBox="1">
            <a:spLocks noChangeArrowheads="1"/>
          </p:cNvSpPr>
          <p:nvPr/>
        </p:nvSpPr>
        <p:spPr bwMode="auto">
          <a:xfrm>
            <a:off x="6786578" y="3429000"/>
            <a:ext cx="3540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t" anchorCtr="0" compatLnSpc="1">
            <a:prstTxWarp prst="textNoShape">
              <a:avLst/>
            </a:prstTxWarp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normalizeH="0" baseline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</a:rPr>
              <a:t>2</a:t>
            </a:r>
            <a:endParaRPr kumimoji="0" lang="ru-RU" sz="1800" b="1" i="0" u="none" strike="noStrike" normalizeH="0" baseline="0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 pitchFamily="34" charset="0"/>
            </a:endParaRPr>
          </a:p>
        </p:txBody>
      </p:sp>
      <p:sp>
        <p:nvSpPr>
          <p:cNvPr id="42" name="Text Box 79"/>
          <p:cNvSpPr txBox="1">
            <a:spLocks noChangeArrowheads="1"/>
          </p:cNvSpPr>
          <p:nvPr/>
        </p:nvSpPr>
        <p:spPr bwMode="auto">
          <a:xfrm>
            <a:off x="6786578" y="2786058"/>
            <a:ext cx="3540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t" anchorCtr="0" compatLnSpc="1">
            <a:prstTxWarp prst="textNoShape">
              <a:avLst/>
            </a:prstTxWarp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normalizeH="0" baseline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</a:rPr>
              <a:t>3</a:t>
            </a:r>
            <a:endParaRPr kumimoji="0" lang="ru-RU" sz="1800" b="1" i="0" u="none" strike="noStrike" normalizeH="0" baseline="0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 pitchFamily="34" charset="0"/>
            </a:endParaRPr>
          </a:p>
        </p:txBody>
      </p:sp>
      <p:sp>
        <p:nvSpPr>
          <p:cNvPr id="43" name="Text Box 79"/>
          <p:cNvSpPr txBox="1">
            <a:spLocks noChangeArrowheads="1"/>
          </p:cNvSpPr>
          <p:nvPr/>
        </p:nvSpPr>
        <p:spPr bwMode="auto">
          <a:xfrm>
            <a:off x="6786578" y="2214554"/>
            <a:ext cx="3540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t" anchorCtr="0" compatLnSpc="1">
            <a:prstTxWarp prst="textNoShape">
              <a:avLst/>
            </a:prstTxWarp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normalizeH="0" baseline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</a:rPr>
              <a:t>4</a:t>
            </a:r>
            <a:endParaRPr kumimoji="0" lang="ru-RU" sz="1800" b="1" i="0" u="none" strike="noStrike" normalizeH="0" baseline="0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 pitchFamily="34" charset="0"/>
            </a:endParaRPr>
          </a:p>
        </p:txBody>
      </p:sp>
      <p:sp>
        <p:nvSpPr>
          <p:cNvPr id="44" name="Управляющая кнопка: назад 43">
            <a:hlinkClick r:id="rId3" action="ppaction://hlinksldjump" highlightClick="1"/>
          </p:cNvPr>
          <p:cNvSpPr/>
          <p:nvPr/>
        </p:nvSpPr>
        <p:spPr>
          <a:xfrm>
            <a:off x="7929586" y="5929330"/>
            <a:ext cx="714380" cy="500066"/>
          </a:xfrm>
          <a:prstGeom prst="actionButtonBackPrevious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714356"/>
            <a:ext cx="8141046" cy="4786346"/>
          </a:xfrm>
        </p:spPr>
        <p:txBody>
          <a:bodyPr/>
          <a:lstStyle/>
          <a:p>
            <a:pPr algn="ctr"/>
            <a:r>
              <a:rPr lang="ru-RU" smtClean="0"/>
              <a:t>Автор </a:t>
            </a:r>
            <a:r>
              <a:rPr lang="ru-RU" smtClean="0"/>
              <a:t>презентации </a:t>
            </a:r>
            <a:r>
              <a:rPr lang="ru-RU" dirty="0" smtClean="0"/>
              <a:t>является участником конкурса компьютерных презентаций проводимого на сайте </a:t>
            </a:r>
            <a:r>
              <a:rPr lang="ru-RU" dirty="0" smtClean="0">
                <a:hlinkClick r:id="rId2"/>
              </a:rPr>
              <a:t>«Информатика в школе»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при спонсорстве издательского дома «Питер»</a:t>
            </a:r>
            <a:br>
              <a:rPr lang="ru-RU" dirty="0" smtClean="0"/>
            </a:br>
            <a:r>
              <a:rPr lang="en-GB" dirty="0" smtClean="0">
                <a:hlinkClick r:id="rId2"/>
              </a:rPr>
              <a:t>www.inf777.narod.ru</a:t>
            </a:r>
            <a:endParaRPr lang="ru-RU" dirty="0"/>
          </a:p>
        </p:txBody>
      </p:sp>
    </p:spTree>
  </p:cSld>
  <p:clrMapOvr>
    <a:masterClrMapping/>
  </p:clrMapOvr>
  <p:transition>
    <p:strips dir="rd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857364"/>
            <a:ext cx="8183880" cy="714380"/>
          </a:xfrm>
        </p:spPr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ru-RU" i="1" dirty="0" smtClean="0">
                <a:latin typeface="Arial" pitchFamily="34" charset="0"/>
                <a:cs typeface="Arial" pitchFamily="34" charset="0"/>
              </a:rPr>
              <a:t>Структура составного  урока</a:t>
            </a:r>
          </a:p>
          <a:p>
            <a:pPr>
              <a:buNone/>
            </a:pPr>
            <a:r>
              <a:rPr lang="ru-RU" dirty="0" smtClean="0"/>
              <a:t>                                        </a:t>
            </a:r>
          </a:p>
          <a:p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500034" y="500042"/>
            <a:ext cx="7858180" cy="120032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Тип составного урока– </a:t>
            </a:r>
          </a:p>
          <a:p>
            <a:pPr algn="ctr"/>
            <a:r>
              <a:rPr lang="ru-RU" sz="2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урок изучения и первичного закрепления новых знаний</a:t>
            </a:r>
            <a:endParaRPr lang="ru-RU" sz="2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42910" y="4286256"/>
            <a:ext cx="7929618" cy="17030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ru-RU" dirty="0" smtClean="0"/>
              <a:t>3- </a:t>
            </a:r>
            <a:r>
              <a:rPr lang="ru-RU" i="1" dirty="0" smtClean="0"/>
              <a:t>актуализация знаний (подготовка к основному этапу урока);</a:t>
            </a:r>
          </a:p>
          <a:p>
            <a:pPr>
              <a:lnSpc>
                <a:spcPct val="150000"/>
              </a:lnSpc>
            </a:pPr>
            <a:r>
              <a:rPr lang="ru-RU" i="1" dirty="0" smtClean="0"/>
              <a:t>4- изучение нового материала (усвоение новых знаний и способов действий);</a:t>
            </a:r>
          </a:p>
          <a:p>
            <a:pPr>
              <a:lnSpc>
                <a:spcPct val="150000"/>
              </a:lnSpc>
            </a:pPr>
            <a:r>
              <a:rPr lang="ru-RU" i="1" dirty="0" smtClean="0"/>
              <a:t>5- первичная проверка понимания</a:t>
            </a:r>
            <a:r>
              <a:rPr lang="ru-RU" dirty="0" smtClean="0"/>
              <a:t>.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785786" y="2500306"/>
            <a:ext cx="3786214" cy="1643074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18" name="Группа 17"/>
          <p:cNvGrpSpPr/>
          <p:nvPr/>
        </p:nvGrpSpPr>
        <p:grpSpPr>
          <a:xfrm>
            <a:off x="785786" y="2500306"/>
            <a:ext cx="3786214" cy="1643868"/>
            <a:chOff x="785786" y="2500306"/>
            <a:chExt cx="3786214" cy="1643868"/>
          </a:xfrm>
        </p:grpSpPr>
        <p:cxnSp>
          <p:nvCxnSpPr>
            <p:cNvPr id="9" name="Прямая соединительная линия 8"/>
            <p:cNvCxnSpPr>
              <a:stCxn id="7" idx="0"/>
              <a:endCxn id="7" idx="2"/>
            </p:cNvCxnSpPr>
            <p:nvPr/>
          </p:nvCxnSpPr>
          <p:spPr>
            <a:xfrm rot="16200000" flipH="1">
              <a:off x="1857356" y="3321843"/>
              <a:ext cx="1643074" cy="1588"/>
            </a:xfrm>
            <a:prstGeom prst="line">
              <a:avLst/>
            </a:prstGeom>
            <a:ln w="698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Прямая соединительная линия 11"/>
            <p:cNvCxnSpPr>
              <a:stCxn id="7" idx="0"/>
            </p:cNvCxnSpPr>
            <p:nvPr/>
          </p:nvCxnSpPr>
          <p:spPr>
            <a:xfrm rot="16200000" flipH="1" flipV="1">
              <a:off x="946522" y="2339570"/>
              <a:ext cx="1571636" cy="1893107"/>
            </a:xfrm>
            <a:prstGeom prst="line">
              <a:avLst/>
            </a:prstGeom>
            <a:ln w="698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Прямая соединительная линия 13"/>
            <p:cNvCxnSpPr/>
            <p:nvPr/>
          </p:nvCxnSpPr>
          <p:spPr>
            <a:xfrm>
              <a:off x="2643174" y="2500306"/>
              <a:ext cx="1928826" cy="1571636"/>
            </a:xfrm>
            <a:prstGeom prst="line">
              <a:avLst/>
            </a:prstGeom>
            <a:ln w="698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1" name="WordArt 47"/>
          <p:cNvSpPr>
            <a:spLocks noChangeArrowheads="1" noChangeShapeType="1" noTextEdit="1"/>
          </p:cNvSpPr>
          <p:nvPr/>
        </p:nvSpPr>
        <p:spPr bwMode="auto">
          <a:xfrm>
            <a:off x="1142976" y="2714620"/>
            <a:ext cx="428628" cy="42862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800" b="1" kern="1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/>
                <a:cs typeface="Arial"/>
              </a:rPr>
              <a:t>3</a:t>
            </a:r>
            <a:endParaRPr lang="ru-RU" sz="2800" b="1" kern="1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/>
              <a:cs typeface="Arial"/>
            </a:endParaRPr>
          </a:p>
        </p:txBody>
      </p:sp>
      <p:sp>
        <p:nvSpPr>
          <p:cNvPr id="23" name="WordArt 47"/>
          <p:cNvSpPr>
            <a:spLocks noChangeArrowheads="1" noChangeShapeType="1" noTextEdit="1"/>
          </p:cNvSpPr>
          <p:nvPr/>
        </p:nvSpPr>
        <p:spPr bwMode="auto">
          <a:xfrm>
            <a:off x="2000232" y="3500438"/>
            <a:ext cx="428628" cy="42862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800" b="1" kern="1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/>
                <a:cs typeface="Arial"/>
              </a:rPr>
              <a:t>4</a:t>
            </a:r>
            <a:endParaRPr lang="ru-RU" sz="2800" b="1" kern="1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/>
              <a:cs typeface="Arial"/>
            </a:endParaRPr>
          </a:p>
        </p:txBody>
      </p:sp>
      <p:sp>
        <p:nvSpPr>
          <p:cNvPr id="24" name="WordArt 47"/>
          <p:cNvSpPr>
            <a:spLocks noChangeArrowheads="1" noChangeShapeType="1" noTextEdit="1"/>
          </p:cNvSpPr>
          <p:nvPr/>
        </p:nvSpPr>
        <p:spPr bwMode="auto">
          <a:xfrm>
            <a:off x="2928926" y="3500438"/>
            <a:ext cx="428628" cy="42862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800" b="1" kern="1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/>
                <a:cs typeface="Arial"/>
              </a:rPr>
              <a:t>4</a:t>
            </a:r>
            <a:endParaRPr lang="ru-RU" sz="2800" b="1" kern="1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/>
              <a:cs typeface="Arial"/>
            </a:endParaRPr>
          </a:p>
        </p:txBody>
      </p:sp>
      <p:sp>
        <p:nvSpPr>
          <p:cNvPr id="25" name="WordArt 47"/>
          <p:cNvSpPr>
            <a:spLocks noChangeArrowheads="1" noChangeShapeType="1" noTextEdit="1"/>
          </p:cNvSpPr>
          <p:nvPr/>
        </p:nvSpPr>
        <p:spPr bwMode="auto">
          <a:xfrm>
            <a:off x="4000496" y="2643182"/>
            <a:ext cx="428628" cy="42862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800" b="1" kern="1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/>
                <a:cs typeface="Arial"/>
              </a:rPr>
              <a:t>5</a:t>
            </a:r>
            <a:endParaRPr lang="ru-RU" sz="2800" b="1" kern="1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/>
              <a:cs typeface="Arial"/>
            </a:endParaRPr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571472" y="500042"/>
            <a:ext cx="7858180" cy="5847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Повторение  темы «Симметрия»</a:t>
            </a:r>
            <a:endParaRPr lang="ru-RU" sz="32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9" name="Рисунок 8" descr="14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1472" y="1285860"/>
            <a:ext cx="2500330" cy="2320306"/>
          </a:xfrm>
          <a:prstGeom prst="rect">
            <a:avLst/>
          </a:prstGeom>
        </p:spPr>
      </p:pic>
      <p:pic>
        <p:nvPicPr>
          <p:cNvPr id="14" name="Рисунок 13" descr="15.jpg"/>
          <p:cNvPicPr>
            <a:picLocks noChangeAspect="1"/>
          </p:cNvPicPr>
          <p:nvPr/>
        </p:nvPicPr>
        <p:blipFill>
          <a:blip r:embed="rId4"/>
          <a:srcRect t="2790"/>
          <a:stretch>
            <a:fillRect/>
          </a:stretch>
        </p:blipFill>
        <p:spPr>
          <a:xfrm>
            <a:off x="3214678" y="2357430"/>
            <a:ext cx="2643205" cy="2353627"/>
          </a:xfrm>
          <a:prstGeom prst="rect">
            <a:avLst/>
          </a:prstGeom>
        </p:spPr>
      </p:pic>
      <p:pic>
        <p:nvPicPr>
          <p:cNvPr id="15" name="Рисунок 14" descr="16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00760" y="3500438"/>
            <a:ext cx="2643206" cy="2410604"/>
          </a:xfrm>
          <a:prstGeom prst="rect">
            <a:avLst/>
          </a:prstGeom>
        </p:spPr>
      </p:pic>
      <p:sp>
        <p:nvSpPr>
          <p:cNvPr id="10" name="Управляющая кнопка: настраиваемая 9">
            <a:hlinkClick r:id="" action="ppaction://noaction" highlightClick="1"/>
          </p:cNvPr>
          <p:cNvSpPr/>
          <p:nvPr/>
        </p:nvSpPr>
        <p:spPr>
          <a:xfrm>
            <a:off x="571472" y="3714752"/>
            <a:ext cx="2500330" cy="428628"/>
          </a:xfrm>
          <a:prstGeom prst="actionButtonBlank">
            <a:avLst/>
          </a:prstGeom>
          <a:gradFill>
            <a:gsLst>
              <a:gs pos="0">
                <a:srgbClr val="8488C4"/>
              </a:gs>
              <a:gs pos="53000">
                <a:srgbClr val="D4DEFF"/>
              </a:gs>
              <a:gs pos="83000">
                <a:srgbClr val="D4DEFF"/>
              </a:gs>
              <a:gs pos="100000">
                <a:srgbClr val="96AB94"/>
              </a:gs>
            </a:gsLst>
            <a:lin ang="5400000" scaled="0"/>
          </a:gradFill>
          <a:ln>
            <a:gradFill>
              <a:gsLst>
                <a:gs pos="0">
                  <a:srgbClr val="FFFFFF"/>
                </a:gs>
                <a:gs pos="7001">
                  <a:srgbClr val="E6E6E6"/>
                </a:gs>
                <a:gs pos="32001">
                  <a:srgbClr val="7D8496"/>
                </a:gs>
                <a:gs pos="47000">
                  <a:srgbClr val="E6E6E6"/>
                </a:gs>
                <a:gs pos="85001">
                  <a:srgbClr val="7D8496"/>
                </a:gs>
                <a:gs pos="100000">
                  <a:srgbClr val="E6E6E6"/>
                </a:gs>
              </a:gsLst>
              <a:lin ang="5400000" scaled="0"/>
            </a:gra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i="1" dirty="0" smtClean="0">
                <a:hlinkClick r:id="rId6" action="ppaction://hlinkfile"/>
              </a:rPr>
              <a:t>Загрузка ресурса</a:t>
            </a:r>
            <a:endParaRPr lang="ru-RU" b="1" i="1" dirty="0"/>
          </a:p>
        </p:txBody>
      </p:sp>
      <p:sp>
        <p:nvSpPr>
          <p:cNvPr id="11" name="Управляющая кнопка: настраиваемая 10">
            <a:hlinkClick r:id="" action="ppaction://noaction" highlightClick="1"/>
          </p:cNvPr>
          <p:cNvSpPr/>
          <p:nvPr/>
        </p:nvSpPr>
        <p:spPr>
          <a:xfrm>
            <a:off x="3286116" y="4857760"/>
            <a:ext cx="2500330" cy="428628"/>
          </a:xfrm>
          <a:prstGeom prst="actionButtonBlank">
            <a:avLst/>
          </a:prstGeom>
          <a:gradFill>
            <a:gsLst>
              <a:gs pos="0">
                <a:srgbClr val="8488C4"/>
              </a:gs>
              <a:gs pos="53000">
                <a:srgbClr val="D4DEFF"/>
              </a:gs>
              <a:gs pos="83000">
                <a:srgbClr val="D4DEFF"/>
              </a:gs>
              <a:gs pos="100000">
                <a:srgbClr val="96AB94"/>
              </a:gs>
            </a:gsLst>
            <a:lin ang="5400000" scaled="0"/>
          </a:gradFill>
          <a:ln>
            <a:gradFill>
              <a:gsLst>
                <a:gs pos="0">
                  <a:srgbClr val="FFFFFF"/>
                </a:gs>
                <a:gs pos="7001">
                  <a:srgbClr val="E6E6E6"/>
                </a:gs>
                <a:gs pos="32001">
                  <a:srgbClr val="7D8496"/>
                </a:gs>
                <a:gs pos="47000">
                  <a:srgbClr val="E6E6E6"/>
                </a:gs>
                <a:gs pos="85001">
                  <a:srgbClr val="7D8496"/>
                </a:gs>
                <a:gs pos="100000">
                  <a:srgbClr val="E6E6E6"/>
                </a:gs>
              </a:gsLst>
              <a:lin ang="5400000" scaled="0"/>
            </a:gra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i="1" dirty="0" smtClean="0">
                <a:hlinkClick r:id="rId7" action="ppaction://hlinkfile"/>
              </a:rPr>
              <a:t>Загрузка ресурса</a:t>
            </a:r>
            <a:endParaRPr lang="ru-RU" b="1" i="1" dirty="0"/>
          </a:p>
        </p:txBody>
      </p:sp>
      <p:sp>
        <p:nvSpPr>
          <p:cNvPr id="12" name="Управляющая кнопка: настраиваемая 11">
            <a:hlinkClick r:id="rId8" action="ppaction://hlinkfile" highlightClick="1"/>
          </p:cNvPr>
          <p:cNvSpPr/>
          <p:nvPr/>
        </p:nvSpPr>
        <p:spPr>
          <a:xfrm>
            <a:off x="6143636" y="6000768"/>
            <a:ext cx="2500330" cy="428628"/>
          </a:xfrm>
          <a:prstGeom prst="actionButtonBlank">
            <a:avLst/>
          </a:prstGeom>
          <a:gradFill>
            <a:gsLst>
              <a:gs pos="0">
                <a:srgbClr val="8488C4"/>
              </a:gs>
              <a:gs pos="53000">
                <a:srgbClr val="D4DEFF"/>
              </a:gs>
              <a:gs pos="83000">
                <a:srgbClr val="D4DEFF"/>
              </a:gs>
              <a:gs pos="100000">
                <a:srgbClr val="96AB94"/>
              </a:gs>
            </a:gsLst>
            <a:lin ang="5400000" scaled="0"/>
          </a:gradFill>
          <a:ln>
            <a:gradFill>
              <a:gsLst>
                <a:gs pos="0">
                  <a:srgbClr val="FFFFFF"/>
                </a:gs>
                <a:gs pos="7001">
                  <a:srgbClr val="E6E6E6"/>
                </a:gs>
                <a:gs pos="32001">
                  <a:srgbClr val="7D8496"/>
                </a:gs>
                <a:gs pos="47000">
                  <a:srgbClr val="E6E6E6"/>
                </a:gs>
                <a:gs pos="85001">
                  <a:srgbClr val="7D8496"/>
                </a:gs>
                <a:gs pos="100000">
                  <a:srgbClr val="E6E6E6"/>
                </a:gs>
              </a:gsLst>
              <a:lin ang="5400000" scaled="0"/>
            </a:gra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i="1" dirty="0" smtClean="0">
                <a:hlinkClick r:id="rId9" action="ppaction://hlinkfile"/>
              </a:rPr>
              <a:t>Загрузка ресурса</a:t>
            </a:r>
            <a:endParaRPr lang="ru-RU" b="1" i="1" dirty="0"/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WordArt 2"/>
          <p:cNvSpPr>
            <a:spLocks noChangeArrowheads="1" noChangeShapeType="1" noTextEdit="1"/>
          </p:cNvSpPr>
          <p:nvPr/>
        </p:nvSpPr>
        <p:spPr bwMode="auto">
          <a:xfrm>
            <a:off x="2124075" y="6453188"/>
            <a:ext cx="254000" cy="3587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800" b="1" kern="1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/>
                <a:cs typeface="Times New Roman"/>
              </a:rPr>
              <a:t>1</a:t>
            </a:r>
          </a:p>
        </p:txBody>
      </p:sp>
      <p:sp>
        <p:nvSpPr>
          <p:cNvPr id="47107" name="WordArt 3"/>
          <p:cNvSpPr>
            <a:spLocks noChangeArrowheads="1" noChangeShapeType="1" noTextEdit="1"/>
          </p:cNvSpPr>
          <p:nvPr/>
        </p:nvSpPr>
        <p:spPr bwMode="auto">
          <a:xfrm>
            <a:off x="4859338" y="6453188"/>
            <a:ext cx="254000" cy="3587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800" b="1" kern="1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/>
                <a:cs typeface="Times New Roman"/>
              </a:rPr>
              <a:t>2</a:t>
            </a:r>
          </a:p>
        </p:txBody>
      </p:sp>
      <p:sp>
        <p:nvSpPr>
          <p:cNvPr id="47108" name="WordArt 4"/>
          <p:cNvSpPr>
            <a:spLocks noChangeArrowheads="1" noChangeShapeType="1" noTextEdit="1"/>
          </p:cNvSpPr>
          <p:nvPr/>
        </p:nvSpPr>
        <p:spPr bwMode="auto">
          <a:xfrm>
            <a:off x="7739063" y="6453188"/>
            <a:ext cx="254000" cy="3587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800" b="1" kern="1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/>
                <a:cs typeface="Times New Roman"/>
              </a:rPr>
              <a:t>3</a:t>
            </a:r>
          </a:p>
        </p:txBody>
      </p:sp>
      <p:sp>
        <p:nvSpPr>
          <p:cNvPr id="47109" name="WordArt 5"/>
          <p:cNvSpPr>
            <a:spLocks noChangeArrowheads="1" noChangeShapeType="1" noTextEdit="1"/>
          </p:cNvSpPr>
          <p:nvPr/>
        </p:nvSpPr>
        <p:spPr bwMode="auto">
          <a:xfrm>
            <a:off x="539750" y="5805488"/>
            <a:ext cx="200025" cy="4000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800" b="1" kern="1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/>
                <a:cs typeface="Arial"/>
              </a:rPr>
              <a:t>1</a:t>
            </a:r>
          </a:p>
        </p:txBody>
      </p:sp>
      <p:sp>
        <p:nvSpPr>
          <p:cNvPr id="47110" name="WordArt 6"/>
          <p:cNvSpPr>
            <a:spLocks noChangeArrowheads="1" noChangeShapeType="1" noTextEdit="1"/>
          </p:cNvSpPr>
          <p:nvPr/>
        </p:nvSpPr>
        <p:spPr bwMode="auto">
          <a:xfrm>
            <a:off x="539750" y="5013325"/>
            <a:ext cx="200025" cy="4000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800" b="1" kern="1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/>
                <a:cs typeface="Arial"/>
              </a:rPr>
              <a:t>2</a:t>
            </a:r>
          </a:p>
        </p:txBody>
      </p:sp>
      <p:sp>
        <p:nvSpPr>
          <p:cNvPr id="47111" name="WordArt 7"/>
          <p:cNvSpPr>
            <a:spLocks noChangeArrowheads="1" noChangeShapeType="1" noTextEdit="1"/>
          </p:cNvSpPr>
          <p:nvPr/>
        </p:nvSpPr>
        <p:spPr bwMode="auto">
          <a:xfrm>
            <a:off x="539750" y="4149725"/>
            <a:ext cx="200025" cy="4000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800" b="1" kern="1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/>
                <a:cs typeface="Arial"/>
              </a:rPr>
              <a:t>3</a:t>
            </a:r>
          </a:p>
        </p:txBody>
      </p:sp>
      <p:sp>
        <p:nvSpPr>
          <p:cNvPr id="47112" name="WordArt 8"/>
          <p:cNvSpPr>
            <a:spLocks noChangeArrowheads="1" noChangeShapeType="1" noTextEdit="1"/>
          </p:cNvSpPr>
          <p:nvPr/>
        </p:nvSpPr>
        <p:spPr bwMode="auto">
          <a:xfrm>
            <a:off x="539750" y="3357563"/>
            <a:ext cx="200025" cy="4000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800" b="1" kern="1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/>
                <a:cs typeface="Arial"/>
              </a:rPr>
              <a:t>4</a:t>
            </a:r>
          </a:p>
        </p:txBody>
      </p:sp>
      <p:sp>
        <p:nvSpPr>
          <p:cNvPr id="47113" name="WordArt 9"/>
          <p:cNvSpPr>
            <a:spLocks noChangeArrowheads="1" noChangeShapeType="1" noTextEdit="1"/>
          </p:cNvSpPr>
          <p:nvPr/>
        </p:nvSpPr>
        <p:spPr bwMode="auto">
          <a:xfrm>
            <a:off x="539750" y="2565400"/>
            <a:ext cx="200025" cy="4000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800" b="1" kern="1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/>
                <a:cs typeface="Arial"/>
              </a:rPr>
              <a:t>5</a:t>
            </a:r>
          </a:p>
        </p:txBody>
      </p:sp>
      <p:sp>
        <p:nvSpPr>
          <p:cNvPr id="47114" name="WordArt 10"/>
          <p:cNvSpPr>
            <a:spLocks noChangeArrowheads="1" noChangeShapeType="1" noTextEdit="1"/>
          </p:cNvSpPr>
          <p:nvPr/>
        </p:nvSpPr>
        <p:spPr bwMode="auto">
          <a:xfrm>
            <a:off x="539750" y="1700213"/>
            <a:ext cx="200025" cy="4000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800" b="1" kern="1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/>
                <a:cs typeface="Arial"/>
              </a:rPr>
              <a:t>6</a:t>
            </a:r>
          </a:p>
        </p:txBody>
      </p:sp>
      <p:sp useBgFill="1">
        <p:nvSpPr>
          <p:cNvPr id="47115" name="AutoShape 11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8243888" y="6381750"/>
            <a:ext cx="1187450" cy="476250"/>
          </a:xfrm>
          <a:prstGeom prst="actionButtonForwardNext">
            <a:avLst/>
          </a:prstGeom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pic>
        <p:nvPicPr>
          <p:cNvPr id="47116" name="Picture 12" descr="Рисунок3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27088" y="1484313"/>
            <a:ext cx="8077200" cy="4905375"/>
          </a:xfrm>
          <a:prstGeom prst="rect">
            <a:avLst/>
          </a:prstGeom>
          <a:noFill/>
        </p:spPr>
      </p:pic>
      <p:pic>
        <p:nvPicPr>
          <p:cNvPr id="47117" name="Picture 13" descr="Рисунок2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829050" y="2943225"/>
            <a:ext cx="1485900" cy="971550"/>
          </a:xfrm>
          <a:prstGeom prst="rect">
            <a:avLst/>
          </a:prstGeom>
          <a:noFill/>
        </p:spPr>
      </p:pic>
      <p:pic>
        <p:nvPicPr>
          <p:cNvPr id="47118" name="Picture 14" descr="Рисунок2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235825" y="5661025"/>
            <a:ext cx="647700" cy="600075"/>
          </a:xfrm>
          <a:prstGeom prst="rect">
            <a:avLst/>
          </a:prstGeom>
          <a:noFill/>
        </p:spPr>
      </p:pic>
      <p:pic>
        <p:nvPicPr>
          <p:cNvPr id="47119" name="Picture 15" descr="Рисунок25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885113" y="4941888"/>
            <a:ext cx="581025" cy="619125"/>
          </a:xfrm>
          <a:prstGeom prst="rect">
            <a:avLst/>
          </a:prstGeom>
          <a:noFill/>
        </p:spPr>
      </p:pic>
      <p:pic>
        <p:nvPicPr>
          <p:cNvPr id="47120" name="Picture 16" descr="Рисунок26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284663" y="5734050"/>
            <a:ext cx="1038225" cy="609600"/>
          </a:xfrm>
          <a:prstGeom prst="rect">
            <a:avLst/>
          </a:prstGeom>
          <a:noFill/>
        </p:spPr>
      </p:pic>
      <p:pic>
        <p:nvPicPr>
          <p:cNvPr id="47121" name="Picture 17" descr="Рисунок27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4859338" y="4941888"/>
            <a:ext cx="942975" cy="628650"/>
          </a:xfrm>
          <a:prstGeom prst="rect">
            <a:avLst/>
          </a:prstGeom>
          <a:noFill/>
        </p:spPr>
      </p:pic>
      <p:pic>
        <p:nvPicPr>
          <p:cNvPr id="47122" name="Picture 18" descr="Рисунок28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4787900" y="2636838"/>
            <a:ext cx="990600" cy="428625"/>
          </a:xfrm>
          <a:prstGeom prst="rect">
            <a:avLst/>
          </a:prstGeom>
          <a:noFill/>
        </p:spPr>
      </p:pic>
      <p:pic>
        <p:nvPicPr>
          <p:cNvPr id="47123" name="Picture 19" descr="Рисунок29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3924300" y="1700213"/>
            <a:ext cx="647700" cy="552450"/>
          </a:xfrm>
          <a:prstGeom prst="rect">
            <a:avLst/>
          </a:prstGeom>
          <a:noFill/>
        </p:spPr>
      </p:pic>
      <p:pic>
        <p:nvPicPr>
          <p:cNvPr id="47124" name="Picture 20" descr="Рисунок30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2124075" y="5661025"/>
            <a:ext cx="723900" cy="590550"/>
          </a:xfrm>
          <a:prstGeom prst="rect">
            <a:avLst/>
          </a:prstGeom>
          <a:noFill/>
        </p:spPr>
      </p:pic>
      <p:pic>
        <p:nvPicPr>
          <p:cNvPr id="47125" name="Picture 21" descr="Рисунок31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6877050" y="4076700"/>
            <a:ext cx="1781175" cy="714375"/>
          </a:xfrm>
          <a:prstGeom prst="rect">
            <a:avLst/>
          </a:prstGeom>
          <a:noFill/>
        </p:spPr>
      </p:pic>
      <p:pic>
        <p:nvPicPr>
          <p:cNvPr id="47126" name="Picture 22" descr="Рисунок32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1403350" y="4868863"/>
            <a:ext cx="628650" cy="647700"/>
          </a:xfrm>
          <a:prstGeom prst="rect">
            <a:avLst/>
          </a:prstGeom>
          <a:noFill/>
        </p:spPr>
      </p:pic>
      <p:pic>
        <p:nvPicPr>
          <p:cNvPr id="47127" name="Picture 23" descr="Рисунок33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2339975" y="4005263"/>
            <a:ext cx="733425" cy="866775"/>
          </a:xfrm>
          <a:prstGeom prst="rect">
            <a:avLst/>
          </a:prstGeom>
          <a:noFill/>
        </p:spPr>
      </p:pic>
      <p:pic>
        <p:nvPicPr>
          <p:cNvPr id="47128" name="Picture 24" descr="Рисунок34"/>
          <p:cNvPicPr>
            <a:picLocks noChangeAspect="1" noChangeArrowheads="1"/>
          </p:cNvPicPr>
          <p:nvPr/>
        </p:nvPicPr>
        <p:blipFill>
          <a:blip r:embed="rId15"/>
          <a:srcRect/>
          <a:stretch>
            <a:fillRect/>
          </a:stretch>
        </p:blipFill>
        <p:spPr bwMode="auto">
          <a:xfrm>
            <a:off x="1042988" y="1557338"/>
            <a:ext cx="590550" cy="866775"/>
          </a:xfrm>
          <a:prstGeom prst="rect">
            <a:avLst/>
          </a:prstGeom>
          <a:noFill/>
        </p:spPr>
      </p:pic>
      <p:pic>
        <p:nvPicPr>
          <p:cNvPr id="47129" name="Picture 25" descr="Рисунок35"/>
          <p:cNvPicPr>
            <a:picLocks noChangeAspect="1" noChangeArrowheads="1"/>
          </p:cNvPicPr>
          <p:nvPr/>
        </p:nvPicPr>
        <p:blipFill>
          <a:blip r:embed="rId16"/>
          <a:srcRect/>
          <a:stretch>
            <a:fillRect/>
          </a:stretch>
        </p:blipFill>
        <p:spPr bwMode="auto">
          <a:xfrm>
            <a:off x="4211638" y="4076700"/>
            <a:ext cx="590550" cy="657225"/>
          </a:xfrm>
          <a:prstGeom prst="rect">
            <a:avLst/>
          </a:prstGeom>
          <a:noFill/>
        </p:spPr>
      </p:pic>
      <p:pic>
        <p:nvPicPr>
          <p:cNvPr id="47130" name="Picture 26" descr="Рисунок36"/>
          <p:cNvPicPr>
            <a:picLocks noChangeAspect="1" noChangeArrowheads="1"/>
          </p:cNvPicPr>
          <p:nvPr/>
        </p:nvPicPr>
        <p:blipFill>
          <a:blip r:embed="rId17"/>
          <a:srcRect/>
          <a:stretch>
            <a:fillRect/>
          </a:stretch>
        </p:blipFill>
        <p:spPr bwMode="auto">
          <a:xfrm>
            <a:off x="7380288" y="2636838"/>
            <a:ext cx="1076325" cy="600075"/>
          </a:xfrm>
          <a:prstGeom prst="rect">
            <a:avLst/>
          </a:prstGeom>
          <a:noFill/>
        </p:spPr>
      </p:pic>
      <p:pic>
        <p:nvPicPr>
          <p:cNvPr id="47131" name="Picture 27" descr="Рисунок19"/>
          <p:cNvPicPr>
            <a:picLocks noChangeAspect="1" noChangeArrowheads="1"/>
          </p:cNvPicPr>
          <p:nvPr/>
        </p:nvPicPr>
        <p:blipFill>
          <a:blip r:embed="rId18"/>
          <a:srcRect/>
          <a:stretch>
            <a:fillRect/>
          </a:stretch>
        </p:blipFill>
        <p:spPr bwMode="auto">
          <a:xfrm>
            <a:off x="6659563" y="3284538"/>
            <a:ext cx="800100" cy="790575"/>
          </a:xfrm>
          <a:prstGeom prst="rect">
            <a:avLst/>
          </a:prstGeom>
          <a:noFill/>
        </p:spPr>
      </p:pic>
      <p:pic>
        <p:nvPicPr>
          <p:cNvPr id="47132" name="Picture 28" descr="Рисунок20"/>
          <p:cNvPicPr>
            <a:picLocks noChangeAspect="1" noChangeArrowheads="1"/>
          </p:cNvPicPr>
          <p:nvPr/>
        </p:nvPicPr>
        <p:blipFill>
          <a:blip r:embed="rId19"/>
          <a:srcRect/>
          <a:stretch>
            <a:fillRect/>
          </a:stretch>
        </p:blipFill>
        <p:spPr bwMode="auto">
          <a:xfrm>
            <a:off x="6948488" y="1773238"/>
            <a:ext cx="733425" cy="552450"/>
          </a:xfrm>
          <a:prstGeom prst="rect">
            <a:avLst/>
          </a:prstGeom>
          <a:noFill/>
        </p:spPr>
      </p:pic>
      <p:pic>
        <p:nvPicPr>
          <p:cNvPr id="47133" name="Picture 29" descr="Рисунок21"/>
          <p:cNvPicPr>
            <a:picLocks noChangeAspect="1" noChangeArrowheads="1"/>
          </p:cNvPicPr>
          <p:nvPr/>
        </p:nvPicPr>
        <p:blipFill>
          <a:blip r:embed="rId20"/>
          <a:srcRect/>
          <a:stretch>
            <a:fillRect/>
          </a:stretch>
        </p:blipFill>
        <p:spPr bwMode="auto">
          <a:xfrm>
            <a:off x="1258888" y="3357563"/>
            <a:ext cx="714375" cy="704850"/>
          </a:xfrm>
          <a:prstGeom prst="rect">
            <a:avLst/>
          </a:prstGeom>
          <a:noFill/>
        </p:spPr>
      </p:pic>
      <p:pic>
        <p:nvPicPr>
          <p:cNvPr id="47134" name="Picture 30" descr="Рисунок22"/>
          <p:cNvPicPr>
            <a:picLocks noChangeAspect="1" noChangeArrowheads="1"/>
          </p:cNvPicPr>
          <p:nvPr/>
        </p:nvPicPr>
        <p:blipFill>
          <a:blip r:embed="rId21"/>
          <a:srcRect/>
          <a:stretch>
            <a:fillRect/>
          </a:stretch>
        </p:blipFill>
        <p:spPr bwMode="auto">
          <a:xfrm>
            <a:off x="2195513" y="2420938"/>
            <a:ext cx="628650" cy="895350"/>
          </a:xfrm>
          <a:prstGeom prst="rect">
            <a:avLst/>
          </a:prstGeom>
          <a:noFill/>
        </p:spPr>
      </p:pic>
      <p:sp>
        <p:nvSpPr>
          <p:cNvPr id="47141" name="Text Box 37"/>
          <p:cNvSpPr txBox="1">
            <a:spLocks noChangeArrowheads="1"/>
          </p:cNvSpPr>
          <p:nvPr/>
        </p:nvSpPr>
        <p:spPr bwMode="auto">
          <a:xfrm>
            <a:off x="357158" y="357166"/>
            <a:ext cx="7500990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spcBef>
                <a:spcPct val="50000"/>
              </a:spcBef>
            </a:pPr>
            <a:r>
              <a:rPr lang="ru-RU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Помоги </a:t>
            </a:r>
            <a:r>
              <a:rPr lang="ru-RU" sz="2800" b="1" i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Незнайке</a:t>
            </a:r>
            <a:r>
              <a:rPr lang="ru-RU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найти предмет</a:t>
            </a:r>
            <a:r>
              <a:rPr lang="ru-RU" sz="28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, который находится  </a:t>
            </a:r>
            <a:r>
              <a:rPr lang="ru-RU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 первом  шкафу</a:t>
            </a:r>
            <a:endParaRPr lang="ru-RU" sz="28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40" name="Picture 48" descr="Рисунок11"/>
          <p:cNvPicPr>
            <a:picLocks noChangeAspect="1" noChangeArrowheads="1"/>
          </p:cNvPicPr>
          <p:nvPr/>
        </p:nvPicPr>
        <p:blipFill>
          <a:blip r:embed="rId22"/>
          <a:srcRect/>
          <a:stretch>
            <a:fillRect/>
          </a:stretch>
        </p:blipFill>
        <p:spPr bwMode="auto">
          <a:xfrm>
            <a:off x="7812088" y="188913"/>
            <a:ext cx="1036637" cy="1441450"/>
          </a:xfrm>
          <a:prstGeom prst="rect">
            <a:avLst/>
          </a:prstGeom>
          <a:noFill/>
        </p:spPr>
      </p:pic>
    </p:spTree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71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471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7131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471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" dur="2000" fill="hold"/>
                                        <p:tgtEl>
                                          <p:spTgt spid="471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7128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471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6" dur="2000" fill="hold"/>
                                        <p:tgtEl>
                                          <p:spTgt spid="471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7134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471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1" dur="2000" fill="hold"/>
                                        <p:tgtEl>
                                          <p:spTgt spid="471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7133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471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6" dur="2000" fill="hold"/>
                                        <p:tgtEl>
                                          <p:spTgt spid="471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7127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471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1" dur="2000" fill="hold"/>
                                        <p:tgtEl>
                                          <p:spTgt spid="4712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7126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471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6" dur="2000" fill="hold"/>
                                        <p:tgtEl>
                                          <p:spTgt spid="471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7124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471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1" dur="2000" fill="hold"/>
                                        <p:tgtEl>
                                          <p:spTgt spid="471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7120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471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6" dur="2000" fill="hold"/>
                                        <p:tgtEl>
                                          <p:spTgt spid="471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7132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471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1" dur="2000" fill="hold"/>
                                        <p:tgtEl>
                                          <p:spTgt spid="471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7121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471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6" dur="2000" fill="hold"/>
                                        <p:tgtEl>
                                          <p:spTgt spid="471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7129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471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1" dur="2000" fill="hold"/>
                                        <p:tgtEl>
                                          <p:spTgt spid="471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7117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471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6" dur="2000" fill="hold"/>
                                        <p:tgtEl>
                                          <p:spTgt spid="471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7122"/>
                  </p:tgtEl>
                </p:cond>
              </p:nextCondLst>
            </p:seq>
            <p:seq concurrent="1" nextAc="seek">
              <p:cTn id="67" restart="whenNotActive" fill="hold" evtFilter="cancelBubble" nodeType="interactiveSeq">
                <p:stCondLst>
                  <p:cond evt="onClick" delay="0">
                    <p:tgtEl>
                      <p:spTgt spid="471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8" fill="hold">
                      <p:stCondLst>
                        <p:cond delay="0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1" dur="2000" fill="hold"/>
                                        <p:tgtEl>
                                          <p:spTgt spid="471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7123"/>
                  </p:tgtEl>
                </p:cond>
              </p:nextCondLst>
            </p:seq>
            <p:seq concurrent="1" nextAc="seek">
              <p:cTn id="72" restart="whenNotActive" fill="hold" evtFilter="cancelBubble" nodeType="interactiveSeq">
                <p:stCondLst>
                  <p:cond evt="onClick" delay="0">
                    <p:tgtEl>
                      <p:spTgt spid="471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3" fill="hold">
                      <p:stCondLst>
                        <p:cond delay="0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6" dur="2000" fill="hold"/>
                                        <p:tgtEl>
                                          <p:spTgt spid="471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7130"/>
                  </p:tgtEl>
                </p:cond>
              </p:nextCondLst>
            </p:seq>
            <p:seq concurrent="1" nextAc="seek">
              <p:cTn id="77" restart="whenNotActive" fill="hold" evtFilter="cancelBubble" nodeType="interactiveSeq">
                <p:stCondLst>
                  <p:cond evt="onClick" delay="0">
                    <p:tgtEl>
                      <p:spTgt spid="471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8" fill="hold">
                      <p:stCondLst>
                        <p:cond delay="0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1" dur="2000" fill="hold"/>
                                        <p:tgtEl>
                                          <p:spTgt spid="471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7125"/>
                  </p:tgtEl>
                </p:cond>
              </p:nextCondLst>
            </p:seq>
            <p:seq concurrent="1" nextAc="seek">
              <p:cTn id="82" restart="whenNotActive" fill="hold" evtFilter="cancelBubble" nodeType="interactiveSeq">
                <p:stCondLst>
                  <p:cond evt="onClick" delay="0">
                    <p:tgtEl>
                      <p:spTgt spid="471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3" fill="hold">
                      <p:stCondLst>
                        <p:cond delay="0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6" dur="2000" fill="hold"/>
                                        <p:tgtEl>
                                          <p:spTgt spid="471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7119"/>
                  </p:tgtEl>
                </p:cond>
              </p:nextCondLst>
            </p:seq>
            <p:seq concurrent="1" nextAc="seek">
              <p:cTn id="87" restart="whenNotActive" fill="hold" evtFilter="cancelBubble" nodeType="interactiveSeq">
                <p:stCondLst>
                  <p:cond evt="onClick" delay="0">
                    <p:tgtEl>
                      <p:spTgt spid="471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8" fill="hold">
                      <p:stCondLst>
                        <p:cond delay="0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1" dur="2000" fill="hold"/>
                                        <p:tgtEl>
                                          <p:spTgt spid="471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7118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WordArt 2"/>
          <p:cNvSpPr>
            <a:spLocks noChangeArrowheads="1" noChangeShapeType="1" noTextEdit="1"/>
          </p:cNvSpPr>
          <p:nvPr/>
        </p:nvSpPr>
        <p:spPr bwMode="auto">
          <a:xfrm>
            <a:off x="2124075" y="6453188"/>
            <a:ext cx="254000" cy="3587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800" b="1" kern="1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/>
                <a:cs typeface="Times New Roman"/>
              </a:rPr>
              <a:t>1</a:t>
            </a:r>
          </a:p>
        </p:txBody>
      </p:sp>
      <p:sp>
        <p:nvSpPr>
          <p:cNvPr id="53251" name="WordArt 3"/>
          <p:cNvSpPr>
            <a:spLocks noChangeArrowheads="1" noChangeShapeType="1" noTextEdit="1"/>
          </p:cNvSpPr>
          <p:nvPr/>
        </p:nvSpPr>
        <p:spPr bwMode="auto">
          <a:xfrm>
            <a:off x="4859338" y="6453188"/>
            <a:ext cx="254000" cy="3587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800" b="1" kern="1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/>
                <a:cs typeface="Times New Roman"/>
              </a:rPr>
              <a:t>2</a:t>
            </a:r>
          </a:p>
        </p:txBody>
      </p:sp>
      <p:sp>
        <p:nvSpPr>
          <p:cNvPr id="53252" name="WordArt 4"/>
          <p:cNvSpPr>
            <a:spLocks noChangeArrowheads="1" noChangeShapeType="1" noTextEdit="1"/>
          </p:cNvSpPr>
          <p:nvPr/>
        </p:nvSpPr>
        <p:spPr bwMode="auto">
          <a:xfrm>
            <a:off x="7739063" y="6453188"/>
            <a:ext cx="254000" cy="3587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800" b="1" kern="1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/>
                <a:cs typeface="Times New Roman"/>
              </a:rPr>
              <a:t>3</a:t>
            </a:r>
          </a:p>
        </p:txBody>
      </p:sp>
      <p:sp>
        <p:nvSpPr>
          <p:cNvPr id="53253" name="WordArt 5"/>
          <p:cNvSpPr>
            <a:spLocks noChangeArrowheads="1" noChangeShapeType="1" noTextEdit="1"/>
          </p:cNvSpPr>
          <p:nvPr/>
        </p:nvSpPr>
        <p:spPr bwMode="auto">
          <a:xfrm>
            <a:off x="539750" y="5805488"/>
            <a:ext cx="200025" cy="4000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800" b="1" kern="1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/>
                <a:cs typeface="Arial"/>
              </a:rPr>
              <a:t>1</a:t>
            </a:r>
          </a:p>
        </p:txBody>
      </p:sp>
      <p:sp>
        <p:nvSpPr>
          <p:cNvPr id="53254" name="WordArt 6"/>
          <p:cNvSpPr>
            <a:spLocks noChangeArrowheads="1" noChangeShapeType="1" noTextEdit="1"/>
          </p:cNvSpPr>
          <p:nvPr/>
        </p:nvSpPr>
        <p:spPr bwMode="auto">
          <a:xfrm>
            <a:off x="539750" y="5013325"/>
            <a:ext cx="200025" cy="4000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800" b="1" kern="1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/>
                <a:cs typeface="Arial"/>
              </a:rPr>
              <a:t>2</a:t>
            </a:r>
          </a:p>
        </p:txBody>
      </p:sp>
      <p:sp>
        <p:nvSpPr>
          <p:cNvPr id="53255" name="WordArt 7"/>
          <p:cNvSpPr>
            <a:spLocks noChangeArrowheads="1" noChangeShapeType="1" noTextEdit="1"/>
          </p:cNvSpPr>
          <p:nvPr/>
        </p:nvSpPr>
        <p:spPr bwMode="auto">
          <a:xfrm>
            <a:off x="539750" y="4149725"/>
            <a:ext cx="200025" cy="4000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800" b="1" kern="1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/>
                <a:cs typeface="Arial"/>
              </a:rPr>
              <a:t>3</a:t>
            </a:r>
          </a:p>
        </p:txBody>
      </p:sp>
      <p:sp>
        <p:nvSpPr>
          <p:cNvPr id="53256" name="WordArt 8"/>
          <p:cNvSpPr>
            <a:spLocks noChangeArrowheads="1" noChangeShapeType="1" noTextEdit="1"/>
          </p:cNvSpPr>
          <p:nvPr/>
        </p:nvSpPr>
        <p:spPr bwMode="auto">
          <a:xfrm>
            <a:off x="539750" y="3357563"/>
            <a:ext cx="200025" cy="4000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800" b="1" kern="1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/>
                <a:cs typeface="Arial"/>
              </a:rPr>
              <a:t>4</a:t>
            </a:r>
          </a:p>
        </p:txBody>
      </p:sp>
      <p:sp>
        <p:nvSpPr>
          <p:cNvPr id="53257" name="WordArt 9"/>
          <p:cNvSpPr>
            <a:spLocks noChangeArrowheads="1" noChangeShapeType="1" noTextEdit="1"/>
          </p:cNvSpPr>
          <p:nvPr/>
        </p:nvSpPr>
        <p:spPr bwMode="auto">
          <a:xfrm>
            <a:off x="539750" y="2565400"/>
            <a:ext cx="200025" cy="4000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800" b="1" kern="1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/>
                <a:cs typeface="Arial"/>
              </a:rPr>
              <a:t>5</a:t>
            </a:r>
          </a:p>
        </p:txBody>
      </p:sp>
      <p:sp>
        <p:nvSpPr>
          <p:cNvPr id="53258" name="WordArt 10"/>
          <p:cNvSpPr>
            <a:spLocks noChangeArrowheads="1" noChangeShapeType="1" noTextEdit="1"/>
          </p:cNvSpPr>
          <p:nvPr/>
        </p:nvSpPr>
        <p:spPr bwMode="auto">
          <a:xfrm>
            <a:off x="539750" y="1700213"/>
            <a:ext cx="200025" cy="4000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800" b="1" kern="1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/>
                <a:cs typeface="Arial"/>
              </a:rPr>
              <a:t>6</a:t>
            </a:r>
          </a:p>
        </p:txBody>
      </p:sp>
      <p:sp useBgFill="1">
        <p:nvSpPr>
          <p:cNvPr id="53259" name="AutoShape 11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8243888" y="6381750"/>
            <a:ext cx="1187450" cy="476250"/>
          </a:xfrm>
          <a:prstGeom prst="actionButtonForwardNext">
            <a:avLst/>
          </a:prstGeom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pic>
        <p:nvPicPr>
          <p:cNvPr id="53260" name="Picture 12" descr="Рисунок3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27088" y="1484313"/>
            <a:ext cx="8077200" cy="4905375"/>
          </a:xfrm>
          <a:prstGeom prst="rect">
            <a:avLst/>
          </a:prstGeom>
          <a:noFill/>
        </p:spPr>
      </p:pic>
      <p:pic>
        <p:nvPicPr>
          <p:cNvPr id="53261" name="Picture 13" descr="Рисунок2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924300" y="3141663"/>
            <a:ext cx="1485900" cy="971550"/>
          </a:xfrm>
          <a:prstGeom prst="rect">
            <a:avLst/>
          </a:prstGeom>
          <a:noFill/>
        </p:spPr>
      </p:pic>
      <p:pic>
        <p:nvPicPr>
          <p:cNvPr id="53262" name="Picture 14" descr="Рисунок2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235825" y="5661025"/>
            <a:ext cx="647700" cy="600075"/>
          </a:xfrm>
          <a:prstGeom prst="rect">
            <a:avLst/>
          </a:prstGeom>
          <a:noFill/>
        </p:spPr>
      </p:pic>
      <p:pic>
        <p:nvPicPr>
          <p:cNvPr id="53263" name="Picture 15" descr="Рисунок25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885113" y="4941888"/>
            <a:ext cx="581025" cy="619125"/>
          </a:xfrm>
          <a:prstGeom prst="rect">
            <a:avLst/>
          </a:prstGeom>
          <a:noFill/>
        </p:spPr>
      </p:pic>
      <p:pic>
        <p:nvPicPr>
          <p:cNvPr id="53264" name="Picture 16" descr="Рисунок26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284663" y="5734050"/>
            <a:ext cx="1038225" cy="609600"/>
          </a:xfrm>
          <a:prstGeom prst="rect">
            <a:avLst/>
          </a:prstGeom>
          <a:noFill/>
        </p:spPr>
      </p:pic>
      <p:pic>
        <p:nvPicPr>
          <p:cNvPr id="53265" name="Picture 17" descr="Рисунок27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4859338" y="4941888"/>
            <a:ext cx="942975" cy="628650"/>
          </a:xfrm>
          <a:prstGeom prst="rect">
            <a:avLst/>
          </a:prstGeom>
          <a:noFill/>
        </p:spPr>
      </p:pic>
      <p:pic>
        <p:nvPicPr>
          <p:cNvPr id="53266" name="Picture 18" descr="Рисунок28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4787900" y="2636838"/>
            <a:ext cx="990600" cy="428625"/>
          </a:xfrm>
          <a:prstGeom prst="rect">
            <a:avLst/>
          </a:prstGeom>
          <a:noFill/>
        </p:spPr>
      </p:pic>
      <p:pic>
        <p:nvPicPr>
          <p:cNvPr id="53267" name="Picture 19" descr="Рисунок29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3924300" y="1700213"/>
            <a:ext cx="647700" cy="552450"/>
          </a:xfrm>
          <a:prstGeom prst="rect">
            <a:avLst/>
          </a:prstGeom>
          <a:noFill/>
        </p:spPr>
      </p:pic>
      <p:pic>
        <p:nvPicPr>
          <p:cNvPr id="53268" name="Picture 20" descr="Рисунок30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2124075" y="5661025"/>
            <a:ext cx="723900" cy="590550"/>
          </a:xfrm>
          <a:prstGeom prst="rect">
            <a:avLst/>
          </a:prstGeom>
          <a:noFill/>
        </p:spPr>
      </p:pic>
      <p:pic>
        <p:nvPicPr>
          <p:cNvPr id="53269" name="Picture 21" descr="Рисунок31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6877050" y="4076700"/>
            <a:ext cx="1781175" cy="714375"/>
          </a:xfrm>
          <a:prstGeom prst="rect">
            <a:avLst/>
          </a:prstGeom>
          <a:noFill/>
        </p:spPr>
      </p:pic>
      <p:pic>
        <p:nvPicPr>
          <p:cNvPr id="53270" name="Picture 22" descr="Рисунок32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1403350" y="4868863"/>
            <a:ext cx="628650" cy="647700"/>
          </a:xfrm>
          <a:prstGeom prst="rect">
            <a:avLst/>
          </a:prstGeom>
          <a:noFill/>
        </p:spPr>
      </p:pic>
      <p:pic>
        <p:nvPicPr>
          <p:cNvPr id="53271" name="Picture 23" descr="Рисунок33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2339975" y="4005263"/>
            <a:ext cx="733425" cy="866775"/>
          </a:xfrm>
          <a:prstGeom prst="rect">
            <a:avLst/>
          </a:prstGeom>
          <a:noFill/>
        </p:spPr>
      </p:pic>
      <p:pic>
        <p:nvPicPr>
          <p:cNvPr id="53272" name="Picture 24" descr="Рисунок34"/>
          <p:cNvPicPr>
            <a:picLocks noChangeAspect="1" noChangeArrowheads="1"/>
          </p:cNvPicPr>
          <p:nvPr/>
        </p:nvPicPr>
        <p:blipFill>
          <a:blip r:embed="rId15"/>
          <a:srcRect/>
          <a:stretch>
            <a:fillRect/>
          </a:stretch>
        </p:blipFill>
        <p:spPr bwMode="auto">
          <a:xfrm>
            <a:off x="1042988" y="1557338"/>
            <a:ext cx="590550" cy="866775"/>
          </a:xfrm>
          <a:prstGeom prst="rect">
            <a:avLst/>
          </a:prstGeom>
          <a:noFill/>
        </p:spPr>
      </p:pic>
      <p:pic>
        <p:nvPicPr>
          <p:cNvPr id="53273" name="Picture 25" descr="Рисунок35"/>
          <p:cNvPicPr>
            <a:picLocks noChangeAspect="1" noChangeArrowheads="1"/>
          </p:cNvPicPr>
          <p:nvPr/>
        </p:nvPicPr>
        <p:blipFill>
          <a:blip r:embed="rId16"/>
          <a:srcRect/>
          <a:stretch>
            <a:fillRect/>
          </a:stretch>
        </p:blipFill>
        <p:spPr bwMode="auto">
          <a:xfrm>
            <a:off x="4211638" y="4076700"/>
            <a:ext cx="590550" cy="657225"/>
          </a:xfrm>
          <a:prstGeom prst="rect">
            <a:avLst/>
          </a:prstGeom>
          <a:noFill/>
        </p:spPr>
      </p:pic>
      <p:pic>
        <p:nvPicPr>
          <p:cNvPr id="53274" name="Picture 26" descr="Рисунок36"/>
          <p:cNvPicPr>
            <a:picLocks noChangeAspect="1" noChangeArrowheads="1"/>
          </p:cNvPicPr>
          <p:nvPr/>
        </p:nvPicPr>
        <p:blipFill>
          <a:blip r:embed="rId17"/>
          <a:srcRect/>
          <a:stretch>
            <a:fillRect/>
          </a:stretch>
        </p:blipFill>
        <p:spPr bwMode="auto">
          <a:xfrm>
            <a:off x="7380288" y="2636838"/>
            <a:ext cx="1076325" cy="600075"/>
          </a:xfrm>
          <a:prstGeom prst="rect">
            <a:avLst/>
          </a:prstGeom>
          <a:noFill/>
        </p:spPr>
      </p:pic>
      <p:pic>
        <p:nvPicPr>
          <p:cNvPr id="53275" name="Picture 27" descr="Рисунок19"/>
          <p:cNvPicPr>
            <a:picLocks noChangeAspect="1" noChangeArrowheads="1"/>
          </p:cNvPicPr>
          <p:nvPr/>
        </p:nvPicPr>
        <p:blipFill>
          <a:blip r:embed="rId18"/>
          <a:srcRect/>
          <a:stretch>
            <a:fillRect/>
          </a:stretch>
        </p:blipFill>
        <p:spPr bwMode="auto">
          <a:xfrm>
            <a:off x="6659563" y="3284538"/>
            <a:ext cx="800100" cy="790575"/>
          </a:xfrm>
          <a:prstGeom prst="rect">
            <a:avLst/>
          </a:prstGeom>
          <a:noFill/>
        </p:spPr>
      </p:pic>
      <p:pic>
        <p:nvPicPr>
          <p:cNvPr id="53276" name="Picture 28" descr="Рисунок20"/>
          <p:cNvPicPr>
            <a:picLocks noChangeAspect="1" noChangeArrowheads="1"/>
          </p:cNvPicPr>
          <p:nvPr/>
        </p:nvPicPr>
        <p:blipFill>
          <a:blip r:embed="rId19"/>
          <a:srcRect/>
          <a:stretch>
            <a:fillRect/>
          </a:stretch>
        </p:blipFill>
        <p:spPr bwMode="auto">
          <a:xfrm>
            <a:off x="6948488" y="1773238"/>
            <a:ext cx="733425" cy="552450"/>
          </a:xfrm>
          <a:prstGeom prst="rect">
            <a:avLst/>
          </a:prstGeom>
          <a:noFill/>
        </p:spPr>
      </p:pic>
      <p:pic>
        <p:nvPicPr>
          <p:cNvPr id="53277" name="Picture 29" descr="Рисунок21"/>
          <p:cNvPicPr>
            <a:picLocks noChangeAspect="1" noChangeArrowheads="1"/>
          </p:cNvPicPr>
          <p:nvPr/>
        </p:nvPicPr>
        <p:blipFill>
          <a:blip r:embed="rId20"/>
          <a:srcRect/>
          <a:stretch>
            <a:fillRect/>
          </a:stretch>
        </p:blipFill>
        <p:spPr bwMode="auto">
          <a:xfrm>
            <a:off x="1258888" y="3357563"/>
            <a:ext cx="714375" cy="704850"/>
          </a:xfrm>
          <a:prstGeom prst="rect">
            <a:avLst/>
          </a:prstGeom>
          <a:noFill/>
        </p:spPr>
      </p:pic>
      <p:pic>
        <p:nvPicPr>
          <p:cNvPr id="53278" name="Picture 30" descr="Рисунок22"/>
          <p:cNvPicPr>
            <a:picLocks noChangeAspect="1" noChangeArrowheads="1"/>
          </p:cNvPicPr>
          <p:nvPr/>
        </p:nvPicPr>
        <p:blipFill>
          <a:blip r:embed="rId21"/>
          <a:srcRect/>
          <a:stretch>
            <a:fillRect/>
          </a:stretch>
        </p:blipFill>
        <p:spPr bwMode="auto">
          <a:xfrm>
            <a:off x="2195513" y="2420938"/>
            <a:ext cx="628650" cy="895350"/>
          </a:xfrm>
          <a:prstGeom prst="rect">
            <a:avLst/>
          </a:prstGeom>
          <a:noFill/>
        </p:spPr>
      </p:pic>
      <p:sp>
        <p:nvSpPr>
          <p:cNvPr id="53295" name="Text Box 47"/>
          <p:cNvSpPr txBox="1">
            <a:spLocks noChangeArrowheads="1"/>
          </p:cNvSpPr>
          <p:nvPr/>
        </p:nvSpPr>
        <p:spPr bwMode="auto">
          <a:xfrm>
            <a:off x="428596" y="357166"/>
            <a:ext cx="7572428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spcBef>
                <a:spcPct val="50000"/>
              </a:spcBef>
            </a:pPr>
            <a:r>
              <a:rPr lang="ru-RU" sz="28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Помоги </a:t>
            </a:r>
            <a:r>
              <a:rPr lang="ru-RU" sz="2800" b="1" i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Незнайке </a:t>
            </a:r>
            <a:r>
              <a:rPr lang="ru-RU" sz="28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найти предмет, </a:t>
            </a:r>
            <a:r>
              <a:rPr lang="ru-RU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который находиться на четвёртой полке</a:t>
            </a:r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53296" name="Picture 48" descr="Рисунок11"/>
          <p:cNvPicPr>
            <a:picLocks noChangeAspect="1" noChangeArrowheads="1"/>
          </p:cNvPicPr>
          <p:nvPr/>
        </p:nvPicPr>
        <p:blipFill>
          <a:blip r:embed="rId22"/>
          <a:srcRect/>
          <a:stretch>
            <a:fillRect/>
          </a:stretch>
        </p:blipFill>
        <p:spPr bwMode="auto">
          <a:xfrm>
            <a:off x="7812088" y="188913"/>
            <a:ext cx="1036637" cy="1441450"/>
          </a:xfrm>
          <a:prstGeom prst="rect">
            <a:avLst/>
          </a:prstGeom>
          <a:noFill/>
        </p:spPr>
      </p:pic>
    </p:spTree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327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5327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3275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5327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" dur="2000" fill="hold"/>
                                        <p:tgtEl>
                                          <p:spTgt spid="5327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3272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5327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6" dur="2000" fill="hold"/>
                                        <p:tgtEl>
                                          <p:spTgt spid="5327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3278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5327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1" dur="2000" fill="hold"/>
                                        <p:tgtEl>
                                          <p:spTgt spid="5327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3277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5327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6" dur="2000" fill="hold"/>
                                        <p:tgtEl>
                                          <p:spTgt spid="5327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3271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5327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1" dur="2000" fill="hold"/>
                                        <p:tgtEl>
                                          <p:spTgt spid="5327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3270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5326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6" dur="2000" fill="hold"/>
                                        <p:tgtEl>
                                          <p:spTgt spid="5326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3268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5326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1" dur="2000" fill="hold"/>
                                        <p:tgtEl>
                                          <p:spTgt spid="5326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3264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5327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6" dur="2000" fill="hold"/>
                                        <p:tgtEl>
                                          <p:spTgt spid="5327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3276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5326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1" dur="2000" fill="hold"/>
                                        <p:tgtEl>
                                          <p:spTgt spid="5326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3265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5327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6" dur="2000" fill="hold"/>
                                        <p:tgtEl>
                                          <p:spTgt spid="5327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3273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5326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1" dur="2000" fill="hold"/>
                                        <p:tgtEl>
                                          <p:spTgt spid="5326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3261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5326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6" dur="2000" fill="hold"/>
                                        <p:tgtEl>
                                          <p:spTgt spid="5326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3266"/>
                  </p:tgtEl>
                </p:cond>
              </p:nextCondLst>
            </p:seq>
            <p:seq concurrent="1" nextAc="seek">
              <p:cTn id="67" restart="whenNotActive" fill="hold" evtFilter="cancelBubble" nodeType="interactiveSeq">
                <p:stCondLst>
                  <p:cond evt="onClick" delay="0">
                    <p:tgtEl>
                      <p:spTgt spid="5326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8" fill="hold">
                      <p:stCondLst>
                        <p:cond delay="0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1" dur="2000" fill="hold"/>
                                        <p:tgtEl>
                                          <p:spTgt spid="5326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3267"/>
                  </p:tgtEl>
                </p:cond>
              </p:nextCondLst>
            </p:seq>
            <p:seq concurrent="1" nextAc="seek">
              <p:cTn id="72" restart="whenNotActive" fill="hold" evtFilter="cancelBubble" nodeType="interactiveSeq">
                <p:stCondLst>
                  <p:cond evt="onClick" delay="0">
                    <p:tgtEl>
                      <p:spTgt spid="5327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3" fill="hold">
                      <p:stCondLst>
                        <p:cond delay="0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6" dur="2000" fill="hold"/>
                                        <p:tgtEl>
                                          <p:spTgt spid="532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3274"/>
                  </p:tgtEl>
                </p:cond>
              </p:nextCondLst>
            </p:seq>
            <p:seq concurrent="1" nextAc="seek">
              <p:cTn id="77" restart="whenNotActive" fill="hold" evtFilter="cancelBubble" nodeType="interactiveSeq">
                <p:stCondLst>
                  <p:cond evt="onClick" delay="0">
                    <p:tgtEl>
                      <p:spTgt spid="5326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8" fill="hold">
                      <p:stCondLst>
                        <p:cond delay="0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1" dur="2000" fill="hold"/>
                                        <p:tgtEl>
                                          <p:spTgt spid="5326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3269"/>
                  </p:tgtEl>
                </p:cond>
              </p:nextCondLst>
            </p:seq>
            <p:seq concurrent="1" nextAc="seek">
              <p:cTn id="82" restart="whenNotActive" fill="hold" evtFilter="cancelBubble" nodeType="interactiveSeq">
                <p:stCondLst>
                  <p:cond evt="onClick" delay="0">
                    <p:tgtEl>
                      <p:spTgt spid="5326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3" fill="hold">
                      <p:stCondLst>
                        <p:cond delay="0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6" dur="2000" fill="hold"/>
                                        <p:tgtEl>
                                          <p:spTgt spid="5326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3263"/>
                  </p:tgtEl>
                </p:cond>
              </p:nextCondLst>
            </p:seq>
            <p:seq concurrent="1" nextAc="seek">
              <p:cTn id="87" restart="whenNotActive" fill="hold" evtFilter="cancelBubble" nodeType="interactiveSeq">
                <p:stCondLst>
                  <p:cond evt="onClick" delay="0">
                    <p:tgtEl>
                      <p:spTgt spid="5326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8" fill="hold">
                      <p:stCondLst>
                        <p:cond delay="0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1" dur="2000" fill="hold"/>
                                        <p:tgtEl>
                                          <p:spTgt spid="5326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3262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099" name="Text Box 3"/>
          <p:cNvSpPr txBox="1">
            <a:spLocks noChangeArrowheads="1"/>
          </p:cNvSpPr>
          <p:nvPr/>
        </p:nvSpPr>
        <p:spPr bwMode="auto">
          <a:xfrm>
            <a:off x="714348" y="4286256"/>
            <a:ext cx="8102629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normalizeH="0" baseline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Представьте себе, что вы пришли в театр. В вашем билете указаны ряд и место. Эти данные помогут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normalizeH="0" baseline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вам занять свое место в зрительном  зале.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normalizeH="0" baseline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Ряд и место являются </a:t>
            </a:r>
            <a:endParaRPr kumimoji="0" lang="en-US" sz="2400" b="1" i="0" u="none" strike="noStrike" normalizeH="0" baseline="0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1" u="none" strike="noStrike" normalizeH="0" baseline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координатами.</a:t>
            </a:r>
            <a:endParaRPr kumimoji="0" lang="ru-RU" sz="1800" b="1" i="0" u="none" strike="noStrike" normalizeH="0" baseline="0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Рисунок 4" descr="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43174" y="857232"/>
            <a:ext cx="3644900" cy="2768600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grpSp>
        <p:nvGrpSpPr>
          <p:cNvPr id="5122" name="Group 2"/>
          <p:cNvGrpSpPr>
            <a:grpSpLocks/>
          </p:cNvGrpSpPr>
          <p:nvPr/>
        </p:nvGrpSpPr>
        <p:grpSpPr bwMode="auto">
          <a:xfrm>
            <a:off x="428596" y="1000108"/>
            <a:ext cx="4032250" cy="3910012"/>
            <a:chOff x="476" y="709"/>
            <a:chExt cx="2540" cy="2463"/>
          </a:xfrm>
        </p:grpSpPr>
        <p:grpSp>
          <p:nvGrpSpPr>
            <p:cNvPr id="5123" name="Group 3"/>
            <p:cNvGrpSpPr>
              <a:grpSpLocks/>
            </p:cNvGrpSpPr>
            <p:nvPr/>
          </p:nvGrpSpPr>
          <p:grpSpPr bwMode="auto">
            <a:xfrm>
              <a:off x="476" y="709"/>
              <a:ext cx="2540" cy="2463"/>
              <a:chOff x="476" y="709"/>
              <a:chExt cx="2540" cy="2463"/>
            </a:xfrm>
          </p:grpSpPr>
          <p:sp>
            <p:nvSpPr>
              <p:cNvPr id="5124" name="Rectangle 4"/>
              <p:cNvSpPr>
                <a:spLocks noChangeArrowheads="1"/>
              </p:cNvSpPr>
              <p:nvPr/>
            </p:nvSpPr>
            <p:spPr bwMode="auto">
              <a:xfrm>
                <a:off x="2813" y="3001"/>
                <a:ext cx="203" cy="17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ru-RU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125" name="Rectangle 5"/>
              <p:cNvSpPr>
                <a:spLocks noChangeArrowheads="1"/>
              </p:cNvSpPr>
              <p:nvPr/>
            </p:nvSpPr>
            <p:spPr bwMode="auto">
              <a:xfrm>
                <a:off x="2813" y="880"/>
                <a:ext cx="203" cy="21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ru-RU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126" name="Rectangle 6"/>
              <p:cNvSpPr>
                <a:spLocks noChangeArrowheads="1"/>
              </p:cNvSpPr>
              <p:nvPr/>
            </p:nvSpPr>
            <p:spPr bwMode="auto">
              <a:xfrm>
                <a:off x="2609" y="3001"/>
                <a:ext cx="204" cy="17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ru-RU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127" name="Rectangle 7"/>
              <p:cNvSpPr>
                <a:spLocks noChangeArrowheads="1"/>
              </p:cNvSpPr>
              <p:nvPr/>
            </p:nvSpPr>
            <p:spPr bwMode="auto">
              <a:xfrm>
                <a:off x="2405" y="3001"/>
                <a:ext cx="204" cy="17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ru-RU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128" name="Rectangle 8"/>
              <p:cNvSpPr>
                <a:spLocks noChangeArrowheads="1"/>
              </p:cNvSpPr>
              <p:nvPr/>
            </p:nvSpPr>
            <p:spPr bwMode="auto">
              <a:xfrm>
                <a:off x="2201" y="3001"/>
                <a:ext cx="204" cy="17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ru-RU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129" name="Rectangle 9"/>
              <p:cNvSpPr>
                <a:spLocks noChangeArrowheads="1"/>
              </p:cNvSpPr>
              <p:nvPr/>
            </p:nvSpPr>
            <p:spPr bwMode="auto">
              <a:xfrm>
                <a:off x="1997" y="3001"/>
                <a:ext cx="204" cy="17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ru-RU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130" name="Rectangle 10"/>
              <p:cNvSpPr>
                <a:spLocks noChangeArrowheads="1"/>
              </p:cNvSpPr>
              <p:nvPr/>
            </p:nvSpPr>
            <p:spPr bwMode="auto">
              <a:xfrm>
                <a:off x="1794" y="3001"/>
                <a:ext cx="203" cy="17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ru-RU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131" name="Rectangle 11"/>
              <p:cNvSpPr>
                <a:spLocks noChangeArrowheads="1"/>
              </p:cNvSpPr>
              <p:nvPr/>
            </p:nvSpPr>
            <p:spPr bwMode="auto">
              <a:xfrm>
                <a:off x="1590" y="3001"/>
                <a:ext cx="204" cy="17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ru-RU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132" name="Rectangle 12"/>
              <p:cNvSpPr>
                <a:spLocks noChangeArrowheads="1"/>
              </p:cNvSpPr>
              <p:nvPr/>
            </p:nvSpPr>
            <p:spPr bwMode="auto">
              <a:xfrm>
                <a:off x="1386" y="3001"/>
                <a:ext cx="204" cy="17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ru-RU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133" name="Rectangle 13"/>
              <p:cNvSpPr>
                <a:spLocks noChangeArrowheads="1"/>
              </p:cNvSpPr>
              <p:nvPr/>
            </p:nvSpPr>
            <p:spPr bwMode="auto">
              <a:xfrm>
                <a:off x="1182" y="3001"/>
                <a:ext cx="204" cy="17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ru-RU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134" name="Rectangle 14"/>
              <p:cNvSpPr>
                <a:spLocks noChangeArrowheads="1"/>
              </p:cNvSpPr>
              <p:nvPr/>
            </p:nvSpPr>
            <p:spPr bwMode="auto">
              <a:xfrm>
                <a:off x="979" y="3001"/>
                <a:ext cx="203" cy="17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ru-RU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135" name="Rectangle 15"/>
              <p:cNvSpPr>
                <a:spLocks noChangeArrowheads="1"/>
              </p:cNvSpPr>
              <p:nvPr/>
            </p:nvSpPr>
            <p:spPr bwMode="auto">
              <a:xfrm>
                <a:off x="775" y="3001"/>
                <a:ext cx="204" cy="17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ru-RU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136" name="Rectangle 16"/>
              <p:cNvSpPr>
                <a:spLocks noChangeArrowheads="1"/>
              </p:cNvSpPr>
              <p:nvPr/>
            </p:nvSpPr>
            <p:spPr bwMode="auto">
              <a:xfrm>
                <a:off x="476" y="3001"/>
                <a:ext cx="299" cy="17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ru-RU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137" name="Rectangle 17"/>
              <p:cNvSpPr>
                <a:spLocks noChangeArrowheads="1"/>
              </p:cNvSpPr>
              <p:nvPr/>
            </p:nvSpPr>
            <p:spPr bwMode="auto">
              <a:xfrm>
                <a:off x="2813" y="2810"/>
                <a:ext cx="203" cy="19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ru-RU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138" name="Rectangle 18"/>
              <p:cNvSpPr>
                <a:spLocks noChangeArrowheads="1"/>
              </p:cNvSpPr>
              <p:nvPr/>
            </p:nvSpPr>
            <p:spPr bwMode="auto">
              <a:xfrm>
                <a:off x="2609" y="2810"/>
                <a:ext cx="204" cy="19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ru-RU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139" name="Rectangle 19"/>
              <p:cNvSpPr>
                <a:spLocks noChangeArrowheads="1"/>
              </p:cNvSpPr>
              <p:nvPr/>
            </p:nvSpPr>
            <p:spPr bwMode="auto">
              <a:xfrm>
                <a:off x="2405" y="2810"/>
                <a:ext cx="204" cy="19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ru-RU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140" name="Rectangle 20"/>
              <p:cNvSpPr>
                <a:spLocks noChangeArrowheads="1"/>
              </p:cNvSpPr>
              <p:nvPr/>
            </p:nvSpPr>
            <p:spPr bwMode="auto">
              <a:xfrm>
                <a:off x="2201" y="2810"/>
                <a:ext cx="204" cy="19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ru-RU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141" name="Rectangle 21"/>
              <p:cNvSpPr>
                <a:spLocks noChangeArrowheads="1"/>
              </p:cNvSpPr>
              <p:nvPr/>
            </p:nvSpPr>
            <p:spPr bwMode="auto">
              <a:xfrm>
                <a:off x="1997" y="2810"/>
                <a:ext cx="204" cy="19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ru-RU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142" name="Rectangle 22"/>
              <p:cNvSpPr>
                <a:spLocks noChangeArrowheads="1"/>
              </p:cNvSpPr>
              <p:nvPr/>
            </p:nvSpPr>
            <p:spPr bwMode="auto">
              <a:xfrm>
                <a:off x="1794" y="2810"/>
                <a:ext cx="203" cy="19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ru-RU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143" name="Rectangle 23"/>
              <p:cNvSpPr>
                <a:spLocks noChangeArrowheads="1"/>
              </p:cNvSpPr>
              <p:nvPr/>
            </p:nvSpPr>
            <p:spPr bwMode="auto">
              <a:xfrm>
                <a:off x="1590" y="2810"/>
                <a:ext cx="204" cy="19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ru-RU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144" name="Rectangle 24"/>
              <p:cNvSpPr>
                <a:spLocks noChangeArrowheads="1"/>
              </p:cNvSpPr>
              <p:nvPr/>
            </p:nvSpPr>
            <p:spPr bwMode="auto">
              <a:xfrm>
                <a:off x="1386" y="2810"/>
                <a:ext cx="204" cy="19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ru-RU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145" name="Rectangle 25"/>
              <p:cNvSpPr>
                <a:spLocks noChangeArrowheads="1"/>
              </p:cNvSpPr>
              <p:nvPr/>
            </p:nvSpPr>
            <p:spPr bwMode="auto">
              <a:xfrm>
                <a:off x="1182" y="2810"/>
                <a:ext cx="204" cy="191"/>
              </a:xfrm>
              <a:prstGeom prst="rect">
                <a:avLst/>
              </a:prstGeom>
              <a:solidFill>
                <a:srgbClr val="FF0000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ru-RU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146" name="Rectangle 26"/>
              <p:cNvSpPr>
                <a:spLocks noChangeArrowheads="1"/>
              </p:cNvSpPr>
              <p:nvPr/>
            </p:nvSpPr>
            <p:spPr bwMode="auto">
              <a:xfrm>
                <a:off x="979" y="2810"/>
                <a:ext cx="203" cy="19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ru-RU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147" name="Rectangle 27"/>
              <p:cNvSpPr>
                <a:spLocks noChangeArrowheads="1"/>
              </p:cNvSpPr>
              <p:nvPr/>
            </p:nvSpPr>
            <p:spPr bwMode="auto">
              <a:xfrm>
                <a:off x="775" y="2810"/>
                <a:ext cx="204" cy="19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ru-RU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148" name="Rectangle 28"/>
              <p:cNvSpPr>
                <a:spLocks noChangeArrowheads="1"/>
              </p:cNvSpPr>
              <p:nvPr/>
            </p:nvSpPr>
            <p:spPr bwMode="auto">
              <a:xfrm>
                <a:off x="476" y="2810"/>
                <a:ext cx="299" cy="19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1400" b="1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34" charset="0"/>
                    <a:cs typeface="Arial" pitchFamily="34" charset="0"/>
                  </a:rPr>
                  <a:t>10</a:t>
                </a:r>
                <a:endParaRPr kumimoji="0" lang="ru-RU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149" name="Rectangle 29"/>
              <p:cNvSpPr>
                <a:spLocks noChangeArrowheads="1"/>
              </p:cNvSpPr>
              <p:nvPr/>
            </p:nvSpPr>
            <p:spPr bwMode="auto">
              <a:xfrm>
                <a:off x="2813" y="2619"/>
                <a:ext cx="203" cy="19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ru-RU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150" name="Rectangle 30"/>
              <p:cNvSpPr>
                <a:spLocks noChangeArrowheads="1"/>
              </p:cNvSpPr>
              <p:nvPr/>
            </p:nvSpPr>
            <p:spPr bwMode="auto">
              <a:xfrm>
                <a:off x="2609" y="2619"/>
                <a:ext cx="204" cy="19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ru-RU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151" name="Rectangle 31"/>
              <p:cNvSpPr>
                <a:spLocks noChangeArrowheads="1"/>
              </p:cNvSpPr>
              <p:nvPr/>
            </p:nvSpPr>
            <p:spPr bwMode="auto">
              <a:xfrm>
                <a:off x="2405" y="2619"/>
                <a:ext cx="204" cy="191"/>
              </a:xfrm>
              <a:prstGeom prst="rect">
                <a:avLst/>
              </a:prstGeom>
              <a:solidFill>
                <a:srgbClr val="FF0000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ru-RU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152" name="Rectangle 32"/>
              <p:cNvSpPr>
                <a:spLocks noChangeArrowheads="1"/>
              </p:cNvSpPr>
              <p:nvPr/>
            </p:nvSpPr>
            <p:spPr bwMode="auto">
              <a:xfrm>
                <a:off x="2201" y="2619"/>
                <a:ext cx="204" cy="191"/>
              </a:xfrm>
              <a:prstGeom prst="rect">
                <a:avLst/>
              </a:prstGeom>
              <a:solidFill>
                <a:srgbClr val="FF0000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ru-RU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153" name="Rectangle 33"/>
              <p:cNvSpPr>
                <a:spLocks noChangeArrowheads="1"/>
              </p:cNvSpPr>
              <p:nvPr/>
            </p:nvSpPr>
            <p:spPr bwMode="auto">
              <a:xfrm>
                <a:off x="1997" y="2619"/>
                <a:ext cx="204" cy="19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ru-RU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154" name="Rectangle 34"/>
              <p:cNvSpPr>
                <a:spLocks noChangeArrowheads="1"/>
              </p:cNvSpPr>
              <p:nvPr/>
            </p:nvSpPr>
            <p:spPr bwMode="auto">
              <a:xfrm>
                <a:off x="1794" y="2619"/>
                <a:ext cx="203" cy="19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ru-RU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155" name="Rectangle 35"/>
              <p:cNvSpPr>
                <a:spLocks noChangeArrowheads="1"/>
              </p:cNvSpPr>
              <p:nvPr/>
            </p:nvSpPr>
            <p:spPr bwMode="auto">
              <a:xfrm>
                <a:off x="1590" y="2619"/>
                <a:ext cx="204" cy="19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ru-RU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156" name="Rectangle 36"/>
              <p:cNvSpPr>
                <a:spLocks noChangeArrowheads="1"/>
              </p:cNvSpPr>
              <p:nvPr/>
            </p:nvSpPr>
            <p:spPr bwMode="auto">
              <a:xfrm>
                <a:off x="1386" y="2619"/>
                <a:ext cx="204" cy="19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ru-RU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157" name="Rectangle 37"/>
              <p:cNvSpPr>
                <a:spLocks noChangeArrowheads="1"/>
              </p:cNvSpPr>
              <p:nvPr/>
            </p:nvSpPr>
            <p:spPr bwMode="auto">
              <a:xfrm>
                <a:off x="1182" y="2619"/>
                <a:ext cx="204" cy="191"/>
              </a:xfrm>
              <a:prstGeom prst="rect">
                <a:avLst/>
              </a:prstGeom>
              <a:solidFill>
                <a:srgbClr val="FF0000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ru-RU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158" name="Rectangle 38"/>
              <p:cNvSpPr>
                <a:spLocks noChangeArrowheads="1"/>
              </p:cNvSpPr>
              <p:nvPr/>
            </p:nvSpPr>
            <p:spPr bwMode="auto">
              <a:xfrm>
                <a:off x="979" y="2619"/>
                <a:ext cx="203" cy="19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ru-RU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159" name="Rectangle 39"/>
              <p:cNvSpPr>
                <a:spLocks noChangeArrowheads="1"/>
              </p:cNvSpPr>
              <p:nvPr/>
            </p:nvSpPr>
            <p:spPr bwMode="auto">
              <a:xfrm>
                <a:off x="775" y="2619"/>
                <a:ext cx="204" cy="19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ru-RU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160" name="Rectangle 40"/>
              <p:cNvSpPr>
                <a:spLocks noChangeArrowheads="1"/>
              </p:cNvSpPr>
              <p:nvPr/>
            </p:nvSpPr>
            <p:spPr bwMode="auto">
              <a:xfrm>
                <a:off x="476" y="2619"/>
                <a:ext cx="299" cy="19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1400" b="1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34" charset="0"/>
                    <a:cs typeface="Arial" pitchFamily="34" charset="0"/>
                  </a:rPr>
                  <a:t>9</a:t>
                </a:r>
                <a:endParaRPr kumimoji="0" lang="ru-RU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161" name="Rectangle 41"/>
              <p:cNvSpPr>
                <a:spLocks noChangeArrowheads="1"/>
              </p:cNvSpPr>
              <p:nvPr/>
            </p:nvSpPr>
            <p:spPr bwMode="auto">
              <a:xfrm>
                <a:off x="2813" y="2428"/>
                <a:ext cx="203" cy="19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ru-RU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162" name="Rectangle 42"/>
              <p:cNvSpPr>
                <a:spLocks noChangeArrowheads="1"/>
              </p:cNvSpPr>
              <p:nvPr/>
            </p:nvSpPr>
            <p:spPr bwMode="auto">
              <a:xfrm>
                <a:off x="2609" y="2428"/>
                <a:ext cx="204" cy="19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ru-RU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163" name="Rectangle 43"/>
              <p:cNvSpPr>
                <a:spLocks noChangeArrowheads="1"/>
              </p:cNvSpPr>
              <p:nvPr/>
            </p:nvSpPr>
            <p:spPr bwMode="auto">
              <a:xfrm>
                <a:off x="2405" y="2428"/>
                <a:ext cx="204" cy="19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ru-RU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164" name="Rectangle 44"/>
              <p:cNvSpPr>
                <a:spLocks noChangeArrowheads="1"/>
              </p:cNvSpPr>
              <p:nvPr/>
            </p:nvSpPr>
            <p:spPr bwMode="auto">
              <a:xfrm>
                <a:off x="2201" y="2428"/>
                <a:ext cx="204" cy="19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ru-RU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165" name="Rectangle 45"/>
              <p:cNvSpPr>
                <a:spLocks noChangeArrowheads="1"/>
              </p:cNvSpPr>
              <p:nvPr/>
            </p:nvSpPr>
            <p:spPr bwMode="auto">
              <a:xfrm>
                <a:off x="1997" y="2428"/>
                <a:ext cx="204" cy="19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ru-RU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166" name="Rectangle 46"/>
              <p:cNvSpPr>
                <a:spLocks noChangeArrowheads="1"/>
              </p:cNvSpPr>
              <p:nvPr/>
            </p:nvSpPr>
            <p:spPr bwMode="auto">
              <a:xfrm>
                <a:off x="1794" y="2428"/>
                <a:ext cx="203" cy="19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ru-RU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167" name="Rectangle 47"/>
              <p:cNvSpPr>
                <a:spLocks noChangeArrowheads="1"/>
              </p:cNvSpPr>
              <p:nvPr/>
            </p:nvSpPr>
            <p:spPr bwMode="auto">
              <a:xfrm>
                <a:off x="1590" y="2428"/>
                <a:ext cx="204" cy="19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ru-RU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168" name="Rectangle 48"/>
              <p:cNvSpPr>
                <a:spLocks noChangeArrowheads="1"/>
              </p:cNvSpPr>
              <p:nvPr/>
            </p:nvSpPr>
            <p:spPr bwMode="auto">
              <a:xfrm>
                <a:off x="1386" y="2428"/>
                <a:ext cx="204" cy="19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ru-RU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169" name="Rectangle 49"/>
              <p:cNvSpPr>
                <a:spLocks noChangeArrowheads="1"/>
              </p:cNvSpPr>
              <p:nvPr/>
            </p:nvSpPr>
            <p:spPr bwMode="auto">
              <a:xfrm>
                <a:off x="1182" y="2428"/>
                <a:ext cx="204" cy="191"/>
              </a:xfrm>
              <a:prstGeom prst="rect">
                <a:avLst/>
              </a:prstGeom>
              <a:solidFill>
                <a:srgbClr val="FF0000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ru-RU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170" name="Rectangle 50"/>
              <p:cNvSpPr>
                <a:spLocks noChangeArrowheads="1"/>
              </p:cNvSpPr>
              <p:nvPr/>
            </p:nvSpPr>
            <p:spPr bwMode="auto">
              <a:xfrm>
                <a:off x="979" y="2428"/>
                <a:ext cx="203" cy="19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ru-RU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171" name="Rectangle 51"/>
              <p:cNvSpPr>
                <a:spLocks noChangeArrowheads="1"/>
              </p:cNvSpPr>
              <p:nvPr/>
            </p:nvSpPr>
            <p:spPr bwMode="auto">
              <a:xfrm>
                <a:off x="775" y="2428"/>
                <a:ext cx="204" cy="19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ru-RU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172" name="Rectangle 52"/>
              <p:cNvSpPr>
                <a:spLocks noChangeArrowheads="1"/>
              </p:cNvSpPr>
              <p:nvPr/>
            </p:nvSpPr>
            <p:spPr bwMode="auto">
              <a:xfrm>
                <a:off x="476" y="2428"/>
                <a:ext cx="299" cy="19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1400" b="1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34" charset="0"/>
                    <a:cs typeface="Arial" pitchFamily="34" charset="0"/>
                  </a:rPr>
                  <a:t>8</a:t>
                </a:r>
                <a:endParaRPr kumimoji="0" lang="ru-RU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173" name="Rectangle 53"/>
              <p:cNvSpPr>
                <a:spLocks noChangeArrowheads="1"/>
              </p:cNvSpPr>
              <p:nvPr/>
            </p:nvSpPr>
            <p:spPr bwMode="auto">
              <a:xfrm>
                <a:off x="2813" y="2237"/>
                <a:ext cx="203" cy="19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ru-RU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174" name="Rectangle 54"/>
              <p:cNvSpPr>
                <a:spLocks noChangeArrowheads="1"/>
              </p:cNvSpPr>
              <p:nvPr/>
            </p:nvSpPr>
            <p:spPr bwMode="auto">
              <a:xfrm>
                <a:off x="2609" y="2237"/>
                <a:ext cx="204" cy="19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ru-RU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175" name="Rectangle 55"/>
              <p:cNvSpPr>
                <a:spLocks noChangeArrowheads="1"/>
              </p:cNvSpPr>
              <p:nvPr/>
            </p:nvSpPr>
            <p:spPr bwMode="auto">
              <a:xfrm>
                <a:off x="2405" y="2237"/>
                <a:ext cx="204" cy="19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ru-RU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176" name="Rectangle 56"/>
              <p:cNvSpPr>
                <a:spLocks noChangeArrowheads="1"/>
              </p:cNvSpPr>
              <p:nvPr/>
            </p:nvSpPr>
            <p:spPr bwMode="auto">
              <a:xfrm>
                <a:off x="2201" y="2237"/>
                <a:ext cx="204" cy="19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ru-RU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177" name="Rectangle 57"/>
              <p:cNvSpPr>
                <a:spLocks noChangeArrowheads="1"/>
              </p:cNvSpPr>
              <p:nvPr/>
            </p:nvSpPr>
            <p:spPr bwMode="auto">
              <a:xfrm>
                <a:off x="1997" y="2237"/>
                <a:ext cx="204" cy="19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ru-RU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178" name="Rectangle 58"/>
              <p:cNvSpPr>
                <a:spLocks noChangeArrowheads="1"/>
              </p:cNvSpPr>
              <p:nvPr/>
            </p:nvSpPr>
            <p:spPr bwMode="auto">
              <a:xfrm>
                <a:off x="1794" y="2237"/>
                <a:ext cx="203" cy="19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ru-RU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179" name="Rectangle 59"/>
              <p:cNvSpPr>
                <a:spLocks noChangeArrowheads="1"/>
              </p:cNvSpPr>
              <p:nvPr/>
            </p:nvSpPr>
            <p:spPr bwMode="auto">
              <a:xfrm>
                <a:off x="1590" y="2237"/>
                <a:ext cx="204" cy="19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ru-RU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180" name="Rectangle 60"/>
              <p:cNvSpPr>
                <a:spLocks noChangeArrowheads="1"/>
              </p:cNvSpPr>
              <p:nvPr/>
            </p:nvSpPr>
            <p:spPr bwMode="auto">
              <a:xfrm>
                <a:off x="1386" y="2237"/>
                <a:ext cx="204" cy="19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ru-RU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181" name="Rectangle 61"/>
              <p:cNvSpPr>
                <a:spLocks noChangeArrowheads="1"/>
              </p:cNvSpPr>
              <p:nvPr/>
            </p:nvSpPr>
            <p:spPr bwMode="auto">
              <a:xfrm>
                <a:off x="1182" y="2237"/>
                <a:ext cx="204" cy="19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ru-RU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182" name="Rectangle 62"/>
              <p:cNvSpPr>
                <a:spLocks noChangeArrowheads="1"/>
              </p:cNvSpPr>
              <p:nvPr/>
            </p:nvSpPr>
            <p:spPr bwMode="auto">
              <a:xfrm>
                <a:off x="979" y="2237"/>
                <a:ext cx="203" cy="19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ru-RU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183" name="Rectangle 63"/>
              <p:cNvSpPr>
                <a:spLocks noChangeArrowheads="1"/>
              </p:cNvSpPr>
              <p:nvPr/>
            </p:nvSpPr>
            <p:spPr bwMode="auto">
              <a:xfrm>
                <a:off x="775" y="2237"/>
                <a:ext cx="204" cy="19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ru-RU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184" name="Rectangle 64"/>
              <p:cNvSpPr>
                <a:spLocks noChangeArrowheads="1"/>
              </p:cNvSpPr>
              <p:nvPr/>
            </p:nvSpPr>
            <p:spPr bwMode="auto">
              <a:xfrm>
                <a:off x="476" y="2237"/>
                <a:ext cx="299" cy="19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1400" b="1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34" charset="0"/>
                    <a:cs typeface="Arial" pitchFamily="34" charset="0"/>
                  </a:rPr>
                  <a:t>7</a:t>
                </a:r>
                <a:endParaRPr kumimoji="0" lang="ru-RU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185" name="Rectangle 65"/>
              <p:cNvSpPr>
                <a:spLocks noChangeArrowheads="1"/>
              </p:cNvSpPr>
              <p:nvPr/>
            </p:nvSpPr>
            <p:spPr bwMode="auto">
              <a:xfrm>
                <a:off x="2813" y="2046"/>
                <a:ext cx="203" cy="19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ru-RU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186" name="Rectangle 66"/>
              <p:cNvSpPr>
                <a:spLocks noChangeArrowheads="1"/>
              </p:cNvSpPr>
              <p:nvPr/>
            </p:nvSpPr>
            <p:spPr bwMode="auto">
              <a:xfrm>
                <a:off x="2609" y="2046"/>
                <a:ext cx="204" cy="19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ru-RU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187" name="Rectangle 67"/>
              <p:cNvSpPr>
                <a:spLocks noChangeArrowheads="1"/>
              </p:cNvSpPr>
              <p:nvPr/>
            </p:nvSpPr>
            <p:spPr bwMode="auto">
              <a:xfrm>
                <a:off x="2405" y="2046"/>
                <a:ext cx="204" cy="191"/>
              </a:xfrm>
              <a:prstGeom prst="rect">
                <a:avLst/>
              </a:prstGeom>
              <a:solidFill>
                <a:srgbClr val="FF0000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ru-RU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188" name="Rectangle 68"/>
              <p:cNvSpPr>
                <a:spLocks noChangeArrowheads="1"/>
              </p:cNvSpPr>
              <p:nvPr/>
            </p:nvSpPr>
            <p:spPr bwMode="auto">
              <a:xfrm>
                <a:off x="2201" y="2046"/>
                <a:ext cx="204" cy="19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ru-RU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189" name="Rectangle 69"/>
              <p:cNvSpPr>
                <a:spLocks noChangeArrowheads="1"/>
              </p:cNvSpPr>
              <p:nvPr/>
            </p:nvSpPr>
            <p:spPr bwMode="auto">
              <a:xfrm>
                <a:off x="1997" y="2046"/>
                <a:ext cx="204" cy="19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ru-RU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190" name="Rectangle 70"/>
              <p:cNvSpPr>
                <a:spLocks noChangeArrowheads="1"/>
              </p:cNvSpPr>
              <p:nvPr/>
            </p:nvSpPr>
            <p:spPr bwMode="auto">
              <a:xfrm>
                <a:off x="1794" y="2046"/>
                <a:ext cx="203" cy="19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ru-RU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191" name="Rectangle 71"/>
              <p:cNvSpPr>
                <a:spLocks noChangeArrowheads="1"/>
              </p:cNvSpPr>
              <p:nvPr/>
            </p:nvSpPr>
            <p:spPr bwMode="auto">
              <a:xfrm>
                <a:off x="1590" y="2046"/>
                <a:ext cx="204" cy="191"/>
              </a:xfrm>
              <a:prstGeom prst="rect">
                <a:avLst/>
              </a:prstGeom>
              <a:solidFill>
                <a:srgbClr val="FF0000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ru-RU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192" name="Rectangle 72"/>
              <p:cNvSpPr>
                <a:spLocks noChangeArrowheads="1"/>
              </p:cNvSpPr>
              <p:nvPr/>
            </p:nvSpPr>
            <p:spPr bwMode="auto">
              <a:xfrm>
                <a:off x="1386" y="2046"/>
                <a:ext cx="204" cy="191"/>
              </a:xfrm>
              <a:prstGeom prst="rect">
                <a:avLst/>
              </a:prstGeom>
              <a:solidFill>
                <a:srgbClr val="FF0000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ru-RU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193" name="Rectangle 73"/>
              <p:cNvSpPr>
                <a:spLocks noChangeArrowheads="1"/>
              </p:cNvSpPr>
              <p:nvPr/>
            </p:nvSpPr>
            <p:spPr bwMode="auto">
              <a:xfrm>
                <a:off x="1182" y="2046"/>
                <a:ext cx="204" cy="191"/>
              </a:xfrm>
              <a:prstGeom prst="rect">
                <a:avLst/>
              </a:prstGeom>
              <a:solidFill>
                <a:srgbClr val="FF0000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ru-RU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194" name="Rectangle 74"/>
              <p:cNvSpPr>
                <a:spLocks noChangeArrowheads="1"/>
              </p:cNvSpPr>
              <p:nvPr/>
            </p:nvSpPr>
            <p:spPr bwMode="auto">
              <a:xfrm>
                <a:off x="979" y="2046"/>
                <a:ext cx="203" cy="191"/>
              </a:xfrm>
              <a:prstGeom prst="rect">
                <a:avLst/>
              </a:prstGeom>
              <a:solidFill>
                <a:srgbClr val="FF0000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ru-RU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195" name="Rectangle 75"/>
              <p:cNvSpPr>
                <a:spLocks noChangeArrowheads="1"/>
              </p:cNvSpPr>
              <p:nvPr/>
            </p:nvSpPr>
            <p:spPr bwMode="auto">
              <a:xfrm>
                <a:off x="775" y="2046"/>
                <a:ext cx="204" cy="19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ru-RU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196" name="Rectangle 76"/>
              <p:cNvSpPr>
                <a:spLocks noChangeArrowheads="1"/>
              </p:cNvSpPr>
              <p:nvPr/>
            </p:nvSpPr>
            <p:spPr bwMode="auto">
              <a:xfrm>
                <a:off x="476" y="2046"/>
                <a:ext cx="299" cy="19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1400" b="1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34" charset="0"/>
                    <a:cs typeface="Arial" pitchFamily="34" charset="0"/>
                  </a:rPr>
                  <a:t>6</a:t>
                </a:r>
                <a:endParaRPr kumimoji="0" lang="ru-RU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197" name="Rectangle 77"/>
              <p:cNvSpPr>
                <a:spLocks noChangeArrowheads="1"/>
              </p:cNvSpPr>
              <p:nvPr/>
            </p:nvSpPr>
            <p:spPr bwMode="auto">
              <a:xfrm>
                <a:off x="2813" y="1855"/>
                <a:ext cx="203" cy="19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ru-RU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198" name="Rectangle 78"/>
              <p:cNvSpPr>
                <a:spLocks noChangeArrowheads="1"/>
              </p:cNvSpPr>
              <p:nvPr/>
            </p:nvSpPr>
            <p:spPr bwMode="auto">
              <a:xfrm>
                <a:off x="2609" y="1855"/>
                <a:ext cx="204" cy="19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ru-RU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199" name="Rectangle 79"/>
              <p:cNvSpPr>
                <a:spLocks noChangeArrowheads="1"/>
              </p:cNvSpPr>
              <p:nvPr/>
            </p:nvSpPr>
            <p:spPr bwMode="auto">
              <a:xfrm>
                <a:off x="2405" y="1855"/>
                <a:ext cx="204" cy="191"/>
              </a:xfrm>
              <a:prstGeom prst="rect">
                <a:avLst/>
              </a:prstGeom>
              <a:solidFill>
                <a:srgbClr val="FF0000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ru-RU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200" name="Rectangle 80"/>
              <p:cNvSpPr>
                <a:spLocks noChangeArrowheads="1"/>
              </p:cNvSpPr>
              <p:nvPr/>
            </p:nvSpPr>
            <p:spPr bwMode="auto">
              <a:xfrm>
                <a:off x="2201" y="1855"/>
                <a:ext cx="204" cy="19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ru-RU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201" name="Rectangle 81"/>
              <p:cNvSpPr>
                <a:spLocks noChangeArrowheads="1"/>
              </p:cNvSpPr>
              <p:nvPr/>
            </p:nvSpPr>
            <p:spPr bwMode="auto">
              <a:xfrm>
                <a:off x="1997" y="1855"/>
                <a:ext cx="204" cy="19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ru-RU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202" name="Rectangle 82"/>
              <p:cNvSpPr>
                <a:spLocks noChangeArrowheads="1"/>
              </p:cNvSpPr>
              <p:nvPr/>
            </p:nvSpPr>
            <p:spPr bwMode="auto">
              <a:xfrm>
                <a:off x="1794" y="1855"/>
                <a:ext cx="203" cy="19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ru-RU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203" name="Rectangle 83"/>
              <p:cNvSpPr>
                <a:spLocks noChangeArrowheads="1"/>
              </p:cNvSpPr>
              <p:nvPr/>
            </p:nvSpPr>
            <p:spPr bwMode="auto">
              <a:xfrm>
                <a:off x="1590" y="1855"/>
                <a:ext cx="204" cy="19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ru-RU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204" name="Rectangle 84"/>
              <p:cNvSpPr>
                <a:spLocks noChangeArrowheads="1"/>
              </p:cNvSpPr>
              <p:nvPr/>
            </p:nvSpPr>
            <p:spPr bwMode="auto">
              <a:xfrm>
                <a:off x="1386" y="1855"/>
                <a:ext cx="204" cy="19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ru-RU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205" name="Rectangle 85"/>
              <p:cNvSpPr>
                <a:spLocks noChangeArrowheads="1"/>
              </p:cNvSpPr>
              <p:nvPr/>
            </p:nvSpPr>
            <p:spPr bwMode="auto">
              <a:xfrm>
                <a:off x="1182" y="1855"/>
                <a:ext cx="204" cy="19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ru-RU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206" name="Rectangle 86"/>
              <p:cNvSpPr>
                <a:spLocks noChangeArrowheads="1"/>
              </p:cNvSpPr>
              <p:nvPr/>
            </p:nvSpPr>
            <p:spPr bwMode="auto">
              <a:xfrm>
                <a:off x="979" y="1855"/>
                <a:ext cx="203" cy="19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ru-RU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207" name="Rectangle 87"/>
              <p:cNvSpPr>
                <a:spLocks noChangeArrowheads="1"/>
              </p:cNvSpPr>
              <p:nvPr/>
            </p:nvSpPr>
            <p:spPr bwMode="auto">
              <a:xfrm>
                <a:off x="775" y="1855"/>
                <a:ext cx="204" cy="19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ru-RU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208" name="Rectangle 88"/>
              <p:cNvSpPr>
                <a:spLocks noChangeArrowheads="1"/>
              </p:cNvSpPr>
              <p:nvPr/>
            </p:nvSpPr>
            <p:spPr bwMode="auto">
              <a:xfrm>
                <a:off x="476" y="1855"/>
                <a:ext cx="299" cy="19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1400" b="1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34" charset="0"/>
                    <a:cs typeface="Arial" pitchFamily="34" charset="0"/>
                  </a:rPr>
                  <a:t>5</a:t>
                </a:r>
                <a:endParaRPr kumimoji="0" lang="ru-RU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209" name="Rectangle 89"/>
              <p:cNvSpPr>
                <a:spLocks noChangeArrowheads="1"/>
              </p:cNvSpPr>
              <p:nvPr/>
            </p:nvSpPr>
            <p:spPr bwMode="auto">
              <a:xfrm>
                <a:off x="2813" y="1664"/>
                <a:ext cx="203" cy="19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ru-RU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210" name="Rectangle 90"/>
              <p:cNvSpPr>
                <a:spLocks noChangeArrowheads="1"/>
              </p:cNvSpPr>
              <p:nvPr/>
            </p:nvSpPr>
            <p:spPr bwMode="auto">
              <a:xfrm>
                <a:off x="2609" y="1664"/>
                <a:ext cx="204" cy="19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ru-RU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211" name="Rectangle 91"/>
              <p:cNvSpPr>
                <a:spLocks noChangeArrowheads="1"/>
              </p:cNvSpPr>
              <p:nvPr/>
            </p:nvSpPr>
            <p:spPr bwMode="auto">
              <a:xfrm>
                <a:off x="2405" y="1664"/>
                <a:ext cx="204" cy="191"/>
              </a:xfrm>
              <a:prstGeom prst="rect">
                <a:avLst/>
              </a:prstGeom>
              <a:solidFill>
                <a:srgbClr val="FF0000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ru-RU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212" name="Rectangle 92"/>
              <p:cNvSpPr>
                <a:spLocks noChangeArrowheads="1"/>
              </p:cNvSpPr>
              <p:nvPr/>
            </p:nvSpPr>
            <p:spPr bwMode="auto">
              <a:xfrm>
                <a:off x="2201" y="1664"/>
                <a:ext cx="204" cy="19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ru-RU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213" name="Rectangle 93"/>
              <p:cNvSpPr>
                <a:spLocks noChangeArrowheads="1"/>
              </p:cNvSpPr>
              <p:nvPr/>
            </p:nvSpPr>
            <p:spPr bwMode="auto">
              <a:xfrm>
                <a:off x="1997" y="1664"/>
                <a:ext cx="204" cy="19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ru-RU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214" name="Rectangle 94"/>
              <p:cNvSpPr>
                <a:spLocks noChangeArrowheads="1"/>
              </p:cNvSpPr>
              <p:nvPr/>
            </p:nvSpPr>
            <p:spPr bwMode="auto">
              <a:xfrm>
                <a:off x="1794" y="1664"/>
                <a:ext cx="203" cy="19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ru-RU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215" name="Rectangle 95"/>
              <p:cNvSpPr>
                <a:spLocks noChangeArrowheads="1"/>
              </p:cNvSpPr>
              <p:nvPr/>
            </p:nvSpPr>
            <p:spPr bwMode="auto">
              <a:xfrm>
                <a:off x="1590" y="1664"/>
                <a:ext cx="204" cy="19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ru-RU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216" name="Rectangle 96"/>
              <p:cNvSpPr>
                <a:spLocks noChangeArrowheads="1"/>
              </p:cNvSpPr>
              <p:nvPr/>
            </p:nvSpPr>
            <p:spPr bwMode="auto">
              <a:xfrm>
                <a:off x="1386" y="1664"/>
                <a:ext cx="204" cy="19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ru-RU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217" name="Rectangle 97"/>
              <p:cNvSpPr>
                <a:spLocks noChangeArrowheads="1"/>
              </p:cNvSpPr>
              <p:nvPr/>
            </p:nvSpPr>
            <p:spPr bwMode="auto">
              <a:xfrm>
                <a:off x="1182" y="1664"/>
                <a:ext cx="204" cy="19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ru-RU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218" name="Rectangle 98"/>
              <p:cNvSpPr>
                <a:spLocks noChangeArrowheads="1"/>
              </p:cNvSpPr>
              <p:nvPr/>
            </p:nvSpPr>
            <p:spPr bwMode="auto">
              <a:xfrm>
                <a:off x="979" y="1664"/>
                <a:ext cx="203" cy="19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ru-RU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219" name="Rectangle 99"/>
              <p:cNvSpPr>
                <a:spLocks noChangeArrowheads="1"/>
              </p:cNvSpPr>
              <p:nvPr/>
            </p:nvSpPr>
            <p:spPr bwMode="auto">
              <a:xfrm>
                <a:off x="775" y="1664"/>
                <a:ext cx="204" cy="19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ru-RU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220" name="Rectangle 100"/>
              <p:cNvSpPr>
                <a:spLocks noChangeArrowheads="1"/>
              </p:cNvSpPr>
              <p:nvPr/>
            </p:nvSpPr>
            <p:spPr bwMode="auto">
              <a:xfrm>
                <a:off x="476" y="1664"/>
                <a:ext cx="299" cy="19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1400" b="1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34" charset="0"/>
                    <a:cs typeface="Arial" pitchFamily="34" charset="0"/>
                  </a:rPr>
                  <a:t>4</a:t>
                </a:r>
                <a:endParaRPr kumimoji="0" lang="ru-RU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221" name="Rectangle 101"/>
              <p:cNvSpPr>
                <a:spLocks noChangeArrowheads="1"/>
              </p:cNvSpPr>
              <p:nvPr/>
            </p:nvSpPr>
            <p:spPr bwMode="auto">
              <a:xfrm>
                <a:off x="2813" y="1473"/>
                <a:ext cx="203" cy="19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ru-RU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222" name="Rectangle 102"/>
              <p:cNvSpPr>
                <a:spLocks noChangeArrowheads="1"/>
              </p:cNvSpPr>
              <p:nvPr/>
            </p:nvSpPr>
            <p:spPr bwMode="auto">
              <a:xfrm>
                <a:off x="2609" y="1473"/>
                <a:ext cx="204" cy="19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ru-RU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223" name="Rectangle 103"/>
              <p:cNvSpPr>
                <a:spLocks noChangeArrowheads="1"/>
              </p:cNvSpPr>
              <p:nvPr/>
            </p:nvSpPr>
            <p:spPr bwMode="auto">
              <a:xfrm>
                <a:off x="2405" y="1473"/>
                <a:ext cx="204" cy="19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ru-RU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224" name="Rectangle 104"/>
              <p:cNvSpPr>
                <a:spLocks noChangeArrowheads="1"/>
              </p:cNvSpPr>
              <p:nvPr/>
            </p:nvSpPr>
            <p:spPr bwMode="auto">
              <a:xfrm>
                <a:off x="2201" y="1473"/>
                <a:ext cx="204" cy="19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ru-RU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225" name="Rectangle 105"/>
              <p:cNvSpPr>
                <a:spLocks noChangeArrowheads="1"/>
              </p:cNvSpPr>
              <p:nvPr/>
            </p:nvSpPr>
            <p:spPr bwMode="auto">
              <a:xfrm>
                <a:off x="1997" y="1473"/>
                <a:ext cx="204" cy="19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ru-RU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226" name="Rectangle 106"/>
              <p:cNvSpPr>
                <a:spLocks noChangeArrowheads="1"/>
              </p:cNvSpPr>
              <p:nvPr/>
            </p:nvSpPr>
            <p:spPr bwMode="auto">
              <a:xfrm>
                <a:off x="1794" y="1473"/>
                <a:ext cx="203" cy="191"/>
              </a:xfrm>
              <a:prstGeom prst="rect">
                <a:avLst/>
              </a:prstGeom>
              <a:solidFill>
                <a:srgbClr val="FF0000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ru-RU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227" name="Rectangle 107"/>
              <p:cNvSpPr>
                <a:spLocks noChangeArrowheads="1"/>
              </p:cNvSpPr>
              <p:nvPr/>
            </p:nvSpPr>
            <p:spPr bwMode="auto">
              <a:xfrm>
                <a:off x="1590" y="1473"/>
                <a:ext cx="204" cy="19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ru-RU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228" name="Rectangle 108"/>
              <p:cNvSpPr>
                <a:spLocks noChangeArrowheads="1"/>
              </p:cNvSpPr>
              <p:nvPr/>
            </p:nvSpPr>
            <p:spPr bwMode="auto">
              <a:xfrm>
                <a:off x="1386" y="1473"/>
                <a:ext cx="204" cy="19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ru-RU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229" name="Rectangle 109"/>
              <p:cNvSpPr>
                <a:spLocks noChangeArrowheads="1"/>
              </p:cNvSpPr>
              <p:nvPr/>
            </p:nvSpPr>
            <p:spPr bwMode="auto">
              <a:xfrm>
                <a:off x="1182" y="1473"/>
                <a:ext cx="204" cy="19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ru-RU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230" name="Rectangle 110"/>
              <p:cNvSpPr>
                <a:spLocks noChangeArrowheads="1"/>
              </p:cNvSpPr>
              <p:nvPr/>
            </p:nvSpPr>
            <p:spPr bwMode="auto">
              <a:xfrm>
                <a:off x="979" y="1473"/>
                <a:ext cx="203" cy="19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ru-RU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231" name="Rectangle 111"/>
              <p:cNvSpPr>
                <a:spLocks noChangeArrowheads="1"/>
              </p:cNvSpPr>
              <p:nvPr/>
            </p:nvSpPr>
            <p:spPr bwMode="auto">
              <a:xfrm>
                <a:off x="775" y="1473"/>
                <a:ext cx="204" cy="19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ru-RU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232" name="Rectangle 112"/>
              <p:cNvSpPr>
                <a:spLocks noChangeArrowheads="1"/>
              </p:cNvSpPr>
              <p:nvPr/>
            </p:nvSpPr>
            <p:spPr bwMode="auto">
              <a:xfrm>
                <a:off x="476" y="1473"/>
                <a:ext cx="299" cy="19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1400" b="1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34" charset="0"/>
                    <a:cs typeface="Arial" pitchFamily="34" charset="0"/>
                  </a:rPr>
                  <a:t>3</a:t>
                </a:r>
                <a:endParaRPr kumimoji="0" lang="ru-RU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233" name="Rectangle 113"/>
              <p:cNvSpPr>
                <a:spLocks noChangeArrowheads="1"/>
              </p:cNvSpPr>
              <p:nvPr/>
            </p:nvSpPr>
            <p:spPr bwMode="auto">
              <a:xfrm>
                <a:off x="2813" y="1282"/>
                <a:ext cx="203" cy="19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ru-RU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234" name="Rectangle 114"/>
              <p:cNvSpPr>
                <a:spLocks noChangeArrowheads="1"/>
              </p:cNvSpPr>
              <p:nvPr/>
            </p:nvSpPr>
            <p:spPr bwMode="auto">
              <a:xfrm>
                <a:off x="2609" y="1282"/>
                <a:ext cx="204" cy="19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ru-RU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235" name="Rectangle 115"/>
              <p:cNvSpPr>
                <a:spLocks noChangeArrowheads="1"/>
              </p:cNvSpPr>
              <p:nvPr/>
            </p:nvSpPr>
            <p:spPr bwMode="auto">
              <a:xfrm>
                <a:off x="2405" y="1282"/>
                <a:ext cx="204" cy="19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ru-RU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236" name="Rectangle 116"/>
              <p:cNvSpPr>
                <a:spLocks noChangeArrowheads="1"/>
              </p:cNvSpPr>
              <p:nvPr/>
            </p:nvSpPr>
            <p:spPr bwMode="auto">
              <a:xfrm>
                <a:off x="2201" y="1282"/>
                <a:ext cx="204" cy="19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ru-RU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237" name="Rectangle 117"/>
              <p:cNvSpPr>
                <a:spLocks noChangeArrowheads="1"/>
              </p:cNvSpPr>
              <p:nvPr/>
            </p:nvSpPr>
            <p:spPr bwMode="auto">
              <a:xfrm>
                <a:off x="1997" y="1282"/>
                <a:ext cx="204" cy="19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ru-RU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238" name="Rectangle 118"/>
              <p:cNvSpPr>
                <a:spLocks noChangeArrowheads="1"/>
              </p:cNvSpPr>
              <p:nvPr/>
            </p:nvSpPr>
            <p:spPr bwMode="auto">
              <a:xfrm>
                <a:off x="1794" y="1282"/>
                <a:ext cx="203" cy="191"/>
              </a:xfrm>
              <a:prstGeom prst="rect">
                <a:avLst/>
              </a:prstGeom>
              <a:solidFill>
                <a:srgbClr val="FF0000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ru-RU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239" name="Rectangle 119"/>
              <p:cNvSpPr>
                <a:spLocks noChangeArrowheads="1"/>
              </p:cNvSpPr>
              <p:nvPr/>
            </p:nvSpPr>
            <p:spPr bwMode="auto">
              <a:xfrm>
                <a:off x="1590" y="1282"/>
                <a:ext cx="204" cy="19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ru-RU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240" name="Rectangle 120"/>
              <p:cNvSpPr>
                <a:spLocks noChangeArrowheads="1"/>
              </p:cNvSpPr>
              <p:nvPr/>
            </p:nvSpPr>
            <p:spPr bwMode="auto">
              <a:xfrm>
                <a:off x="1386" y="1282"/>
                <a:ext cx="204" cy="19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ru-RU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241" name="Rectangle 121"/>
              <p:cNvSpPr>
                <a:spLocks noChangeArrowheads="1"/>
              </p:cNvSpPr>
              <p:nvPr/>
            </p:nvSpPr>
            <p:spPr bwMode="auto">
              <a:xfrm>
                <a:off x="1182" y="1282"/>
                <a:ext cx="204" cy="191"/>
              </a:xfrm>
              <a:prstGeom prst="rect">
                <a:avLst/>
              </a:prstGeom>
              <a:solidFill>
                <a:srgbClr val="FF0000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ru-RU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242" name="Rectangle 122"/>
              <p:cNvSpPr>
                <a:spLocks noChangeArrowheads="1"/>
              </p:cNvSpPr>
              <p:nvPr/>
            </p:nvSpPr>
            <p:spPr bwMode="auto">
              <a:xfrm>
                <a:off x="979" y="1282"/>
                <a:ext cx="203" cy="191"/>
              </a:xfrm>
              <a:prstGeom prst="rect">
                <a:avLst/>
              </a:prstGeom>
              <a:solidFill>
                <a:srgbClr val="FF0000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ru-RU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243" name="Rectangle 123"/>
              <p:cNvSpPr>
                <a:spLocks noChangeArrowheads="1"/>
              </p:cNvSpPr>
              <p:nvPr/>
            </p:nvSpPr>
            <p:spPr bwMode="auto">
              <a:xfrm>
                <a:off x="775" y="1282"/>
                <a:ext cx="204" cy="19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ru-RU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244" name="Rectangle 124"/>
              <p:cNvSpPr>
                <a:spLocks noChangeArrowheads="1"/>
              </p:cNvSpPr>
              <p:nvPr/>
            </p:nvSpPr>
            <p:spPr bwMode="auto">
              <a:xfrm>
                <a:off x="476" y="1282"/>
                <a:ext cx="299" cy="19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1400" b="1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34" charset="0"/>
                    <a:cs typeface="Arial" pitchFamily="34" charset="0"/>
                  </a:rPr>
                  <a:t>2</a:t>
                </a:r>
                <a:endParaRPr kumimoji="0" lang="ru-RU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245" name="Rectangle 125"/>
              <p:cNvSpPr>
                <a:spLocks noChangeArrowheads="1"/>
              </p:cNvSpPr>
              <p:nvPr/>
            </p:nvSpPr>
            <p:spPr bwMode="auto">
              <a:xfrm>
                <a:off x="2813" y="1091"/>
                <a:ext cx="203" cy="19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ru-RU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246" name="Rectangle 126"/>
              <p:cNvSpPr>
                <a:spLocks noChangeArrowheads="1"/>
              </p:cNvSpPr>
              <p:nvPr/>
            </p:nvSpPr>
            <p:spPr bwMode="auto">
              <a:xfrm>
                <a:off x="2609" y="1091"/>
                <a:ext cx="204" cy="19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ru-RU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247" name="Rectangle 127"/>
              <p:cNvSpPr>
                <a:spLocks noChangeArrowheads="1"/>
              </p:cNvSpPr>
              <p:nvPr/>
            </p:nvSpPr>
            <p:spPr bwMode="auto">
              <a:xfrm>
                <a:off x="2405" y="1091"/>
                <a:ext cx="204" cy="19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ru-RU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248" name="Rectangle 128"/>
              <p:cNvSpPr>
                <a:spLocks noChangeArrowheads="1"/>
              </p:cNvSpPr>
              <p:nvPr/>
            </p:nvSpPr>
            <p:spPr bwMode="auto">
              <a:xfrm>
                <a:off x="2201" y="1091"/>
                <a:ext cx="204" cy="19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ru-RU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249" name="Rectangle 129"/>
              <p:cNvSpPr>
                <a:spLocks noChangeArrowheads="1"/>
              </p:cNvSpPr>
              <p:nvPr/>
            </p:nvSpPr>
            <p:spPr bwMode="auto">
              <a:xfrm>
                <a:off x="1997" y="1091"/>
                <a:ext cx="204" cy="19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ru-RU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250" name="Rectangle 130"/>
              <p:cNvSpPr>
                <a:spLocks noChangeArrowheads="1"/>
              </p:cNvSpPr>
              <p:nvPr/>
            </p:nvSpPr>
            <p:spPr bwMode="auto">
              <a:xfrm>
                <a:off x="1794" y="1091"/>
                <a:ext cx="203" cy="19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ru-RU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251" name="Rectangle 131"/>
              <p:cNvSpPr>
                <a:spLocks noChangeArrowheads="1"/>
              </p:cNvSpPr>
              <p:nvPr/>
            </p:nvSpPr>
            <p:spPr bwMode="auto">
              <a:xfrm>
                <a:off x="1590" y="1091"/>
                <a:ext cx="204" cy="19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ru-RU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252" name="Rectangle 132"/>
              <p:cNvSpPr>
                <a:spLocks noChangeArrowheads="1"/>
              </p:cNvSpPr>
              <p:nvPr/>
            </p:nvSpPr>
            <p:spPr bwMode="auto">
              <a:xfrm>
                <a:off x="1386" y="1091"/>
                <a:ext cx="204" cy="19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ru-RU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253" name="Rectangle 133"/>
              <p:cNvSpPr>
                <a:spLocks noChangeArrowheads="1"/>
              </p:cNvSpPr>
              <p:nvPr/>
            </p:nvSpPr>
            <p:spPr bwMode="auto">
              <a:xfrm>
                <a:off x="1182" y="1091"/>
                <a:ext cx="204" cy="19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ru-RU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254" name="Rectangle 134"/>
              <p:cNvSpPr>
                <a:spLocks noChangeArrowheads="1"/>
              </p:cNvSpPr>
              <p:nvPr/>
            </p:nvSpPr>
            <p:spPr bwMode="auto">
              <a:xfrm>
                <a:off x="979" y="1091"/>
                <a:ext cx="203" cy="19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ru-RU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255" name="Rectangle 135"/>
              <p:cNvSpPr>
                <a:spLocks noChangeArrowheads="1"/>
              </p:cNvSpPr>
              <p:nvPr/>
            </p:nvSpPr>
            <p:spPr bwMode="auto">
              <a:xfrm>
                <a:off x="775" y="1091"/>
                <a:ext cx="204" cy="19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ru-RU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256" name="Rectangle 136"/>
              <p:cNvSpPr>
                <a:spLocks noChangeArrowheads="1"/>
              </p:cNvSpPr>
              <p:nvPr/>
            </p:nvSpPr>
            <p:spPr bwMode="auto">
              <a:xfrm>
                <a:off x="476" y="1091"/>
                <a:ext cx="299" cy="19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1400" b="1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34" charset="0"/>
                    <a:cs typeface="Arial" pitchFamily="34" charset="0"/>
                  </a:rPr>
                  <a:t>1</a:t>
                </a:r>
                <a:endParaRPr kumimoji="0" lang="ru-RU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257" name="Rectangle 137"/>
              <p:cNvSpPr>
                <a:spLocks noChangeArrowheads="1"/>
              </p:cNvSpPr>
              <p:nvPr/>
            </p:nvSpPr>
            <p:spPr bwMode="auto">
              <a:xfrm>
                <a:off x="2609" y="880"/>
                <a:ext cx="204" cy="21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1600" b="1" i="1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34" charset="0"/>
                    <a:cs typeface="Arial" pitchFamily="34" charset="0"/>
                  </a:rPr>
                  <a:t>к</a:t>
                </a:r>
                <a:endParaRPr kumimoji="0" lang="ru-RU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258" name="Rectangle 138"/>
              <p:cNvSpPr>
                <a:spLocks noChangeArrowheads="1"/>
              </p:cNvSpPr>
              <p:nvPr/>
            </p:nvSpPr>
            <p:spPr bwMode="auto">
              <a:xfrm>
                <a:off x="2405" y="880"/>
                <a:ext cx="204" cy="21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1600" b="1" i="1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34" charset="0"/>
                    <a:cs typeface="Arial" pitchFamily="34" charset="0"/>
                  </a:rPr>
                  <a:t>и</a:t>
                </a:r>
                <a:endParaRPr kumimoji="0" lang="ru-RU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259" name="Rectangle 139"/>
              <p:cNvSpPr>
                <a:spLocks noChangeArrowheads="1"/>
              </p:cNvSpPr>
              <p:nvPr/>
            </p:nvSpPr>
            <p:spPr bwMode="auto">
              <a:xfrm>
                <a:off x="2201" y="880"/>
                <a:ext cx="204" cy="21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1600" b="1" i="1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34" charset="0"/>
                    <a:cs typeface="Arial" pitchFamily="34" charset="0"/>
                  </a:rPr>
                  <a:t>з</a:t>
                </a:r>
                <a:endParaRPr kumimoji="0" lang="ru-RU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260" name="Rectangle 140"/>
              <p:cNvSpPr>
                <a:spLocks noChangeArrowheads="1"/>
              </p:cNvSpPr>
              <p:nvPr/>
            </p:nvSpPr>
            <p:spPr bwMode="auto">
              <a:xfrm>
                <a:off x="1997" y="880"/>
                <a:ext cx="204" cy="21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1600" b="1" i="1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34" charset="0"/>
                    <a:cs typeface="Arial" pitchFamily="34" charset="0"/>
                  </a:rPr>
                  <a:t>ж</a:t>
                </a:r>
                <a:endParaRPr kumimoji="0" lang="ru-RU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261" name="Rectangle 141"/>
              <p:cNvSpPr>
                <a:spLocks noChangeArrowheads="1"/>
              </p:cNvSpPr>
              <p:nvPr/>
            </p:nvSpPr>
            <p:spPr bwMode="auto">
              <a:xfrm>
                <a:off x="1794" y="880"/>
                <a:ext cx="203" cy="21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1600" b="1" i="1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34" charset="0"/>
                    <a:cs typeface="Arial" pitchFamily="34" charset="0"/>
                  </a:rPr>
                  <a:t>е</a:t>
                </a:r>
                <a:endParaRPr kumimoji="0" lang="ru-RU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262" name="Rectangle 142"/>
              <p:cNvSpPr>
                <a:spLocks noChangeArrowheads="1"/>
              </p:cNvSpPr>
              <p:nvPr/>
            </p:nvSpPr>
            <p:spPr bwMode="auto">
              <a:xfrm>
                <a:off x="1590" y="880"/>
                <a:ext cx="204" cy="21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1600" b="1" i="1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34" charset="0"/>
                    <a:cs typeface="Arial" pitchFamily="34" charset="0"/>
                  </a:rPr>
                  <a:t>д</a:t>
                </a:r>
                <a:endParaRPr kumimoji="0" lang="ru-RU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263" name="Rectangle 143"/>
              <p:cNvSpPr>
                <a:spLocks noChangeArrowheads="1"/>
              </p:cNvSpPr>
              <p:nvPr/>
            </p:nvSpPr>
            <p:spPr bwMode="auto">
              <a:xfrm>
                <a:off x="1386" y="880"/>
                <a:ext cx="204" cy="21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1600" b="1" i="1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34" charset="0"/>
                    <a:cs typeface="Arial" pitchFamily="34" charset="0"/>
                  </a:rPr>
                  <a:t>г</a:t>
                </a:r>
                <a:endParaRPr kumimoji="0" lang="ru-RU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264" name="Rectangle 144"/>
              <p:cNvSpPr>
                <a:spLocks noChangeArrowheads="1"/>
              </p:cNvSpPr>
              <p:nvPr/>
            </p:nvSpPr>
            <p:spPr bwMode="auto">
              <a:xfrm>
                <a:off x="1182" y="880"/>
                <a:ext cx="204" cy="21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1600" b="1" i="1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34" charset="0"/>
                    <a:cs typeface="Arial" pitchFamily="34" charset="0"/>
                  </a:rPr>
                  <a:t>в</a:t>
                </a:r>
                <a:endParaRPr kumimoji="0" lang="ru-RU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265" name="Rectangle 145"/>
              <p:cNvSpPr>
                <a:spLocks noChangeArrowheads="1"/>
              </p:cNvSpPr>
              <p:nvPr/>
            </p:nvSpPr>
            <p:spPr bwMode="auto">
              <a:xfrm>
                <a:off x="979" y="880"/>
                <a:ext cx="203" cy="21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1600" b="1" i="1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34" charset="0"/>
                    <a:cs typeface="Arial" pitchFamily="34" charset="0"/>
                  </a:rPr>
                  <a:t>б</a:t>
                </a:r>
                <a:endParaRPr kumimoji="0" lang="ru-RU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266" name="Rectangle 146"/>
              <p:cNvSpPr>
                <a:spLocks noChangeArrowheads="1"/>
              </p:cNvSpPr>
              <p:nvPr/>
            </p:nvSpPr>
            <p:spPr bwMode="auto">
              <a:xfrm>
                <a:off x="775" y="880"/>
                <a:ext cx="204" cy="21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1600" b="1" i="1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34" charset="0"/>
                    <a:cs typeface="Arial" pitchFamily="34" charset="0"/>
                  </a:rPr>
                  <a:t>а</a:t>
                </a:r>
                <a:endParaRPr kumimoji="0" lang="ru-RU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267" name="Rectangle 147"/>
              <p:cNvSpPr>
                <a:spLocks noChangeArrowheads="1"/>
              </p:cNvSpPr>
              <p:nvPr/>
            </p:nvSpPr>
            <p:spPr bwMode="auto">
              <a:xfrm>
                <a:off x="476" y="880"/>
                <a:ext cx="299" cy="21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ru-RU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268" name="Rectangle 148"/>
              <p:cNvSpPr>
                <a:spLocks noChangeArrowheads="1"/>
              </p:cNvSpPr>
              <p:nvPr/>
            </p:nvSpPr>
            <p:spPr bwMode="auto">
              <a:xfrm>
                <a:off x="2813" y="709"/>
                <a:ext cx="203" cy="17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ru-RU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269" name="Rectangle 149"/>
              <p:cNvSpPr>
                <a:spLocks noChangeArrowheads="1"/>
              </p:cNvSpPr>
              <p:nvPr/>
            </p:nvSpPr>
            <p:spPr bwMode="auto">
              <a:xfrm>
                <a:off x="2609" y="709"/>
                <a:ext cx="204" cy="17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ru-RU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270" name="Rectangle 150"/>
              <p:cNvSpPr>
                <a:spLocks noChangeArrowheads="1"/>
              </p:cNvSpPr>
              <p:nvPr/>
            </p:nvSpPr>
            <p:spPr bwMode="auto">
              <a:xfrm>
                <a:off x="2405" y="709"/>
                <a:ext cx="204" cy="17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ru-RU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271" name="Rectangle 151"/>
              <p:cNvSpPr>
                <a:spLocks noChangeArrowheads="1"/>
              </p:cNvSpPr>
              <p:nvPr/>
            </p:nvSpPr>
            <p:spPr bwMode="auto">
              <a:xfrm>
                <a:off x="2201" y="709"/>
                <a:ext cx="204" cy="17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ru-RU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272" name="Rectangle 152"/>
              <p:cNvSpPr>
                <a:spLocks noChangeArrowheads="1"/>
              </p:cNvSpPr>
              <p:nvPr/>
            </p:nvSpPr>
            <p:spPr bwMode="auto">
              <a:xfrm>
                <a:off x="1997" y="709"/>
                <a:ext cx="204" cy="17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ru-RU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273" name="Rectangle 153"/>
              <p:cNvSpPr>
                <a:spLocks noChangeArrowheads="1"/>
              </p:cNvSpPr>
              <p:nvPr/>
            </p:nvSpPr>
            <p:spPr bwMode="auto">
              <a:xfrm>
                <a:off x="1794" y="709"/>
                <a:ext cx="203" cy="17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ru-RU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274" name="Rectangle 154"/>
              <p:cNvSpPr>
                <a:spLocks noChangeArrowheads="1"/>
              </p:cNvSpPr>
              <p:nvPr/>
            </p:nvSpPr>
            <p:spPr bwMode="auto">
              <a:xfrm>
                <a:off x="1590" y="709"/>
                <a:ext cx="204" cy="17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ru-RU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275" name="Rectangle 155"/>
              <p:cNvSpPr>
                <a:spLocks noChangeArrowheads="1"/>
              </p:cNvSpPr>
              <p:nvPr/>
            </p:nvSpPr>
            <p:spPr bwMode="auto">
              <a:xfrm>
                <a:off x="1386" y="709"/>
                <a:ext cx="204" cy="17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ru-RU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276" name="Rectangle 156"/>
              <p:cNvSpPr>
                <a:spLocks noChangeArrowheads="1"/>
              </p:cNvSpPr>
              <p:nvPr/>
            </p:nvSpPr>
            <p:spPr bwMode="auto">
              <a:xfrm>
                <a:off x="1182" y="709"/>
                <a:ext cx="204" cy="17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ru-RU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277" name="Rectangle 157"/>
              <p:cNvSpPr>
                <a:spLocks noChangeArrowheads="1"/>
              </p:cNvSpPr>
              <p:nvPr/>
            </p:nvSpPr>
            <p:spPr bwMode="auto">
              <a:xfrm>
                <a:off x="979" y="709"/>
                <a:ext cx="203" cy="17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ru-RU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278" name="Rectangle 158"/>
              <p:cNvSpPr>
                <a:spLocks noChangeArrowheads="1"/>
              </p:cNvSpPr>
              <p:nvPr/>
            </p:nvSpPr>
            <p:spPr bwMode="auto">
              <a:xfrm>
                <a:off x="775" y="709"/>
                <a:ext cx="204" cy="17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ru-RU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279" name="Rectangle 159"/>
              <p:cNvSpPr>
                <a:spLocks noChangeArrowheads="1"/>
              </p:cNvSpPr>
              <p:nvPr/>
            </p:nvSpPr>
            <p:spPr bwMode="auto">
              <a:xfrm>
                <a:off x="476" y="709"/>
                <a:ext cx="299" cy="17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ru-RU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280" name="Line 160"/>
              <p:cNvSpPr>
                <a:spLocks noChangeShapeType="1"/>
              </p:cNvSpPr>
              <p:nvPr/>
            </p:nvSpPr>
            <p:spPr bwMode="auto">
              <a:xfrm>
                <a:off x="476" y="709"/>
                <a:ext cx="2540" cy="0"/>
              </a:xfrm>
              <a:prstGeom prst="line">
                <a:avLst/>
              </a:prstGeom>
              <a:noFill/>
              <a:ln w="28575" cap="sq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281" name="Line 161"/>
              <p:cNvSpPr>
                <a:spLocks noChangeShapeType="1"/>
              </p:cNvSpPr>
              <p:nvPr/>
            </p:nvSpPr>
            <p:spPr bwMode="auto">
              <a:xfrm>
                <a:off x="476" y="880"/>
                <a:ext cx="2540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282" name="Line 162"/>
              <p:cNvSpPr>
                <a:spLocks noChangeShapeType="1"/>
              </p:cNvSpPr>
              <p:nvPr/>
            </p:nvSpPr>
            <p:spPr bwMode="auto">
              <a:xfrm>
                <a:off x="476" y="1091"/>
                <a:ext cx="299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283" name="Line 163"/>
              <p:cNvSpPr>
                <a:spLocks noChangeShapeType="1"/>
              </p:cNvSpPr>
              <p:nvPr/>
            </p:nvSpPr>
            <p:spPr bwMode="auto">
              <a:xfrm>
                <a:off x="476" y="1282"/>
                <a:ext cx="299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284" name="Line 164"/>
              <p:cNvSpPr>
                <a:spLocks noChangeShapeType="1"/>
              </p:cNvSpPr>
              <p:nvPr/>
            </p:nvSpPr>
            <p:spPr bwMode="auto">
              <a:xfrm>
                <a:off x="476" y="1473"/>
                <a:ext cx="299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285" name="Line 165"/>
              <p:cNvSpPr>
                <a:spLocks noChangeShapeType="1"/>
              </p:cNvSpPr>
              <p:nvPr/>
            </p:nvSpPr>
            <p:spPr bwMode="auto">
              <a:xfrm>
                <a:off x="476" y="1664"/>
                <a:ext cx="299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286" name="Line 166"/>
              <p:cNvSpPr>
                <a:spLocks noChangeShapeType="1"/>
              </p:cNvSpPr>
              <p:nvPr/>
            </p:nvSpPr>
            <p:spPr bwMode="auto">
              <a:xfrm>
                <a:off x="476" y="1855"/>
                <a:ext cx="299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287" name="Line 167"/>
              <p:cNvSpPr>
                <a:spLocks noChangeShapeType="1"/>
              </p:cNvSpPr>
              <p:nvPr/>
            </p:nvSpPr>
            <p:spPr bwMode="auto">
              <a:xfrm>
                <a:off x="476" y="2046"/>
                <a:ext cx="299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288" name="Line 168"/>
              <p:cNvSpPr>
                <a:spLocks noChangeShapeType="1"/>
              </p:cNvSpPr>
              <p:nvPr/>
            </p:nvSpPr>
            <p:spPr bwMode="auto">
              <a:xfrm>
                <a:off x="476" y="2237"/>
                <a:ext cx="299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289" name="Line 169"/>
              <p:cNvSpPr>
                <a:spLocks noChangeShapeType="1"/>
              </p:cNvSpPr>
              <p:nvPr/>
            </p:nvSpPr>
            <p:spPr bwMode="auto">
              <a:xfrm>
                <a:off x="476" y="2428"/>
                <a:ext cx="299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290" name="Line 170"/>
              <p:cNvSpPr>
                <a:spLocks noChangeShapeType="1"/>
              </p:cNvSpPr>
              <p:nvPr/>
            </p:nvSpPr>
            <p:spPr bwMode="auto">
              <a:xfrm>
                <a:off x="476" y="2619"/>
                <a:ext cx="299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291" name="Line 171"/>
              <p:cNvSpPr>
                <a:spLocks noChangeShapeType="1"/>
              </p:cNvSpPr>
              <p:nvPr/>
            </p:nvSpPr>
            <p:spPr bwMode="auto">
              <a:xfrm>
                <a:off x="476" y="2810"/>
                <a:ext cx="299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292" name="Line 172"/>
              <p:cNvSpPr>
                <a:spLocks noChangeShapeType="1"/>
              </p:cNvSpPr>
              <p:nvPr/>
            </p:nvSpPr>
            <p:spPr bwMode="auto">
              <a:xfrm>
                <a:off x="476" y="3001"/>
                <a:ext cx="299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293" name="Line 173"/>
              <p:cNvSpPr>
                <a:spLocks noChangeShapeType="1"/>
              </p:cNvSpPr>
              <p:nvPr/>
            </p:nvSpPr>
            <p:spPr bwMode="auto">
              <a:xfrm>
                <a:off x="476" y="3172"/>
                <a:ext cx="2540" cy="0"/>
              </a:xfrm>
              <a:prstGeom prst="line">
                <a:avLst/>
              </a:prstGeom>
              <a:noFill/>
              <a:ln w="28575" cap="sq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294" name="Line 174"/>
              <p:cNvSpPr>
                <a:spLocks noChangeShapeType="1"/>
              </p:cNvSpPr>
              <p:nvPr/>
            </p:nvSpPr>
            <p:spPr bwMode="auto">
              <a:xfrm>
                <a:off x="476" y="709"/>
                <a:ext cx="0" cy="2463"/>
              </a:xfrm>
              <a:prstGeom prst="line">
                <a:avLst/>
              </a:prstGeom>
              <a:noFill/>
              <a:ln w="28575" cap="sq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295" name="Line 175"/>
              <p:cNvSpPr>
                <a:spLocks noChangeShapeType="1"/>
              </p:cNvSpPr>
              <p:nvPr/>
            </p:nvSpPr>
            <p:spPr bwMode="auto">
              <a:xfrm>
                <a:off x="775" y="709"/>
                <a:ext cx="0" cy="382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296" name="Line 176"/>
              <p:cNvSpPr>
                <a:spLocks noChangeShapeType="1"/>
              </p:cNvSpPr>
              <p:nvPr/>
            </p:nvSpPr>
            <p:spPr bwMode="auto">
              <a:xfrm>
                <a:off x="979" y="709"/>
                <a:ext cx="0" cy="2463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297" name="Line 177"/>
              <p:cNvSpPr>
                <a:spLocks noChangeShapeType="1"/>
              </p:cNvSpPr>
              <p:nvPr/>
            </p:nvSpPr>
            <p:spPr bwMode="auto">
              <a:xfrm>
                <a:off x="1182" y="709"/>
                <a:ext cx="0" cy="382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298" name="Line 178"/>
              <p:cNvSpPr>
                <a:spLocks noChangeShapeType="1"/>
              </p:cNvSpPr>
              <p:nvPr/>
            </p:nvSpPr>
            <p:spPr bwMode="auto">
              <a:xfrm>
                <a:off x="1386" y="709"/>
                <a:ext cx="0" cy="382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299" name="Line 179"/>
              <p:cNvSpPr>
                <a:spLocks noChangeShapeType="1"/>
              </p:cNvSpPr>
              <p:nvPr/>
            </p:nvSpPr>
            <p:spPr bwMode="auto">
              <a:xfrm>
                <a:off x="1590" y="709"/>
                <a:ext cx="0" cy="382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300" name="Line 180"/>
              <p:cNvSpPr>
                <a:spLocks noChangeShapeType="1"/>
              </p:cNvSpPr>
              <p:nvPr/>
            </p:nvSpPr>
            <p:spPr bwMode="auto">
              <a:xfrm>
                <a:off x="1794" y="709"/>
                <a:ext cx="0" cy="382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301" name="Line 181"/>
              <p:cNvSpPr>
                <a:spLocks noChangeShapeType="1"/>
              </p:cNvSpPr>
              <p:nvPr/>
            </p:nvSpPr>
            <p:spPr bwMode="auto">
              <a:xfrm>
                <a:off x="1997" y="709"/>
                <a:ext cx="0" cy="382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302" name="Line 182"/>
              <p:cNvSpPr>
                <a:spLocks noChangeShapeType="1"/>
              </p:cNvSpPr>
              <p:nvPr/>
            </p:nvSpPr>
            <p:spPr bwMode="auto">
              <a:xfrm>
                <a:off x="2201" y="709"/>
                <a:ext cx="0" cy="382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303" name="Line 183"/>
              <p:cNvSpPr>
                <a:spLocks noChangeShapeType="1"/>
              </p:cNvSpPr>
              <p:nvPr/>
            </p:nvSpPr>
            <p:spPr bwMode="auto">
              <a:xfrm>
                <a:off x="2405" y="709"/>
                <a:ext cx="0" cy="382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304" name="Line 184"/>
              <p:cNvSpPr>
                <a:spLocks noChangeShapeType="1"/>
              </p:cNvSpPr>
              <p:nvPr/>
            </p:nvSpPr>
            <p:spPr bwMode="auto">
              <a:xfrm>
                <a:off x="2609" y="709"/>
                <a:ext cx="0" cy="382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305" name="Line 185"/>
              <p:cNvSpPr>
                <a:spLocks noChangeShapeType="1"/>
              </p:cNvSpPr>
              <p:nvPr/>
            </p:nvSpPr>
            <p:spPr bwMode="auto">
              <a:xfrm>
                <a:off x="2813" y="709"/>
                <a:ext cx="0" cy="171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306" name="Line 186"/>
              <p:cNvSpPr>
                <a:spLocks noChangeShapeType="1"/>
              </p:cNvSpPr>
              <p:nvPr/>
            </p:nvSpPr>
            <p:spPr bwMode="auto">
              <a:xfrm>
                <a:off x="3016" y="709"/>
                <a:ext cx="0" cy="2463"/>
              </a:xfrm>
              <a:prstGeom prst="line">
                <a:avLst/>
              </a:prstGeom>
              <a:noFill/>
              <a:ln w="28575" cap="sq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307" name="Line 187"/>
              <p:cNvSpPr>
                <a:spLocks noChangeShapeType="1"/>
              </p:cNvSpPr>
              <p:nvPr/>
            </p:nvSpPr>
            <p:spPr bwMode="auto">
              <a:xfrm>
                <a:off x="1386" y="1091"/>
                <a:ext cx="0" cy="191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308" name="Line 188"/>
              <p:cNvSpPr>
                <a:spLocks noChangeShapeType="1"/>
              </p:cNvSpPr>
              <p:nvPr/>
            </p:nvSpPr>
            <p:spPr bwMode="auto">
              <a:xfrm>
                <a:off x="1386" y="3001"/>
                <a:ext cx="0" cy="171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309" name="Line 189"/>
              <p:cNvSpPr>
                <a:spLocks noChangeShapeType="1"/>
              </p:cNvSpPr>
              <p:nvPr/>
            </p:nvSpPr>
            <p:spPr bwMode="auto">
              <a:xfrm>
                <a:off x="1590" y="1091"/>
                <a:ext cx="0" cy="191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310" name="Line 190"/>
              <p:cNvSpPr>
                <a:spLocks noChangeShapeType="1"/>
              </p:cNvSpPr>
              <p:nvPr/>
            </p:nvSpPr>
            <p:spPr bwMode="auto">
              <a:xfrm>
                <a:off x="1590" y="3001"/>
                <a:ext cx="0" cy="171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311" name="Line 191"/>
              <p:cNvSpPr>
                <a:spLocks noChangeShapeType="1"/>
              </p:cNvSpPr>
              <p:nvPr/>
            </p:nvSpPr>
            <p:spPr bwMode="auto">
              <a:xfrm>
                <a:off x="1794" y="1091"/>
                <a:ext cx="0" cy="191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312" name="Line 192"/>
              <p:cNvSpPr>
                <a:spLocks noChangeShapeType="1"/>
              </p:cNvSpPr>
              <p:nvPr/>
            </p:nvSpPr>
            <p:spPr bwMode="auto">
              <a:xfrm>
                <a:off x="1794" y="3001"/>
                <a:ext cx="0" cy="171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313" name="Line 193"/>
              <p:cNvSpPr>
                <a:spLocks noChangeShapeType="1"/>
              </p:cNvSpPr>
              <p:nvPr/>
            </p:nvSpPr>
            <p:spPr bwMode="auto">
              <a:xfrm>
                <a:off x="1182" y="1091"/>
                <a:ext cx="0" cy="191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314" name="Line 194"/>
              <p:cNvSpPr>
                <a:spLocks noChangeShapeType="1"/>
              </p:cNvSpPr>
              <p:nvPr/>
            </p:nvSpPr>
            <p:spPr bwMode="auto">
              <a:xfrm>
                <a:off x="1182" y="3001"/>
                <a:ext cx="0" cy="171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315" name="Line 195"/>
              <p:cNvSpPr>
                <a:spLocks noChangeShapeType="1"/>
              </p:cNvSpPr>
              <p:nvPr/>
            </p:nvSpPr>
            <p:spPr bwMode="auto">
              <a:xfrm>
                <a:off x="1997" y="1091"/>
                <a:ext cx="0" cy="191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316" name="Line 196"/>
              <p:cNvSpPr>
                <a:spLocks noChangeShapeType="1"/>
              </p:cNvSpPr>
              <p:nvPr/>
            </p:nvSpPr>
            <p:spPr bwMode="auto">
              <a:xfrm>
                <a:off x="1997" y="3001"/>
                <a:ext cx="0" cy="171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317" name="Line 197"/>
              <p:cNvSpPr>
                <a:spLocks noChangeShapeType="1"/>
              </p:cNvSpPr>
              <p:nvPr/>
            </p:nvSpPr>
            <p:spPr bwMode="auto">
              <a:xfrm>
                <a:off x="2201" y="1091"/>
                <a:ext cx="0" cy="191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318" name="Line 198"/>
              <p:cNvSpPr>
                <a:spLocks noChangeShapeType="1"/>
              </p:cNvSpPr>
              <p:nvPr/>
            </p:nvSpPr>
            <p:spPr bwMode="auto">
              <a:xfrm>
                <a:off x="2201" y="3001"/>
                <a:ext cx="0" cy="171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319" name="Line 199"/>
              <p:cNvSpPr>
                <a:spLocks noChangeShapeType="1"/>
              </p:cNvSpPr>
              <p:nvPr/>
            </p:nvSpPr>
            <p:spPr bwMode="auto">
              <a:xfrm>
                <a:off x="2405" y="1091"/>
                <a:ext cx="0" cy="191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320" name="Line 200"/>
              <p:cNvSpPr>
                <a:spLocks noChangeShapeType="1"/>
              </p:cNvSpPr>
              <p:nvPr/>
            </p:nvSpPr>
            <p:spPr bwMode="auto">
              <a:xfrm>
                <a:off x="2405" y="3001"/>
                <a:ext cx="0" cy="171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321" name="Line 201"/>
              <p:cNvSpPr>
                <a:spLocks noChangeShapeType="1"/>
              </p:cNvSpPr>
              <p:nvPr/>
            </p:nvSpPr>
            <p:spPr bwMode="auto">
              <a:xfrm>
                <a:off x="2609" y="1091"/>
                <a:ext cx="0" cy="191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322" name="Line 202"/>
              <p:cNvSpPr>
                <a:spLocks noChangeShapeType="1"/>
              </p:cNvSpPr>
              <p:nvPr/>
            </p:nvSpPr>
            <p:spPr bwMode="auto">
              <a:xfrm>
                <a:off x="2609" y="3001"/>
                <a:ext cx="0" cy="171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323" name="Line 203"/>
              <p:cNvSpPr>
                <a:spLocks noChangeShapeType="1"/>
              </p:cNvSpPr>
              <p:nvPr/>
            </p:nvSpPr>
            <p:spPr bwMode="auto">
              <a:xfrm>
                <a:off x="775" y="1282"/>
                <a:ext cx="2038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324" name="Line 204"/>
              <p:cNvSpPr>
                <a:spLocks noChangeShapeType="1"/>
              </p:cNvSpPr>
              <p:nvPr/>
            </p:nvSpPr>
            <p:spPr bwMode="auto">
              <a:xfrm>
                <a:off x="2813" y="1282"/>
                <a:ext cx="203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325" name="Line 205"/>
              <p:cNvSpPr>
                <a:spLocks noChangeShapeType="1"/>
              </p:cNvSpPr>
              <p:nvPr/>
            </p:nvSpPr>
            <p:spPr bwMode="auto">
              <a:xfrm>
                <a:off x="775" y="1473"/>
                <a:ext cx="2038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326" name="Line 206"/>
              <p:cNvSpPr>
                <a:spLocks noChangeShapeType="1"/>
              </p:cNvSpPr>
              <p:nvPr/>
            </p:nvSpPr>
            <p:spPr bwMode="auto">
              <a:xfrm>
                <a:off x="2813" y="1473"/>
                <a:ext cx="203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327" name="Line 207"/>
              <p:cNvSpPr>
                <a:spLocks noChangeShapeType="1"/>
              </p:cNvSpPr>
              <p:nvPr/>
            </p:nvSpPr>
            <p:spPr bwMode="auto">
              <a:xfrm>
                <a:off x="775" y="1664"/>
                <a:ext cx="2038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328" name="Line 208"/>
              <p:cNvSpPr>
                <a:spLocks noChangeShapeType="1"/>
              </p:cNvSpPr>
              <p:nvPr/>
            </p:nvSpPr>
            <p:spPr bwMode="auto">
              <a:xfrm>
                <a:off x="2813" y="1664"/>
                <a:ext cx="203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329" name="Line 209"/>
              <p:cNvSpPr>
                <a:spLocks noChangeShapeType="1"/>
              </p:cNvSpPr>
              <p:nvPr/>
            </p:nvSpPr>
            <p:spPr bwMode="auto">
              <a:xfrm>
                <a:off x="775" y="1855"/>
                <a:ext cx="2038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330" name="Line 210"/>
              <p:cNvSpPr>
                <a:spLocks noChangeShapeType="1"/>
              </p:cNvSpPr>
              <p:nvPr/>
            </p:nvSpPr>
            <p:spPr bwMode="auto">
              <a:xfrm>
                <a:off x="2813" y="1855"/>
                <a:ext cx="203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331" name="Line 211"/>
              <p:cNvSpPr>
                <a:spLocks noChangeShapeType="1"/>
              </p:cNvSpPr>
              <p:nvPr/>
            </p:nvSpPr>
            <p:spPr bwMode="auto">
              <a:xfrm>
                <a:off x="775" y="2046"/>
                <a:ext cx="2038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332" name="Line 212"/>
              <p:cNvSpPr>
                <a:spLocks noChangeShapeType="1"/>
              </p:cNvSpPr>
              <p:nvPr/>
            </p:nvSpPr>
            <p:spPr bwMode="auto">
              <a:xfrm>
                <a:off x="2813" y="2046"/>
                <a:ext cx="203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333" name="Line 213"/>
              <p:cNvSpPr>
                <a:spLocks noChangeShapeType="1"/>
              </p:cNvSpPr>
              <p:nvPr/>
            </p:nvSpPr>
            <p:spPr bwMode="auto">
              <a:xfrm>
                <a:off x="775" y="2237"/>
                <a:ext cx="2038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334" name="Line 214"/>
              <p:cNvSpPr>
                <a:spLocks noChangeShapeType="1"/>
              </p:cNvSpPr>
              <p:nvPr/>
            </p:nvSpPr>
            <p:spPr bwMode="auto">
              <a:xfrm>
                <a:off x="2813" y="2237"/>
                <a:ext cx="203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335" name="Line 215"/>
              <p:cNvSpPr>
                <a:spLocks noChangeShapeType="1"/>
              </p:cNvSpPr>
              <p:nvPr/>
            </p:nvSpPr>
            <p:spPr bwMode="auto">
              <a:xfrm>
                <a:off x="775" y="2428"/>
                <a:ext cx="2038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336" name="Line 216"/>
              <p:cNvSpPr>
                <a:spLocks noChangeShapeType="1"/>
              </p:cNvSpPr>
              <p:nvPr/>
            </p:nvSpPr>
            <p:spPr bwMode="auto">
              <a:xfrm>
                <a:off x="2813" y="2428"/>
                <a:ext cx="203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337" name="Line 217"/>
              <p:cNvSpPr>
                <a:spLocks noChangeShapeType="1"/>
              </p:cNvSpPr>
              <p:nvPr/>
            </p:nvSpPr>
            <p:spPr bwMode="auto">
              <a:xfrm>
                <a:off x="775" y="2619"/>
                <a:ext cx="2038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338" name="Line 218"/>
              <p:cNvSpPr>
                <a:spLocks noChangeShapeType="1"/>
              </p:cNvSpPr>
              <p:nvPr/>
            </p:nvSpPr>
            <p:spPr bwMode="auto">
              <a:xfrm>
                <a:off x="2813" y="2619"/>
                <a:ext cx="203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339" name="Line 219"/>
              <p:cNvSpPr>
                <a:spLocks noChangeShapeType="1"/>
              </p:cNvSpPr>
              <p:nvPr/>
            </p:nvSpPr>
            <p:spPr bwMode="auto">
              <a:xfrm>
                <a:off x="775" y="2810"/>
                <a:ext cx="2038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340" name="Line 220"/>
              <p:cNvSpPr>
                <a:spLocks noChangeShapeType="1"/>
              </p:cNvSpPr>
              <p:nvPr/>
            </p:nvSpPr>
            <p:spPr bwMode="auto">
              <a:xfrm>
                <a:off x="2813" y="2810"/>
                <a:ext cx="203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341" name="Line 221"/>
              <p:cNvSpPr>
                <a:spLocks noChangeShapeType="1"/>
              </p:cNvSpPr>
              <p:nvPr/>
            </p:nvSpPr>
            <p:spPr bwMode="auto">
              <a:xfrm>
                <a:off x="775" y="1091"/>
                <a:ext cx="2038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342" name="Line 222"/>
              <p:cNvSpPr>
                <a:spLocks noChangeShapeType="1"/>
              </p:cNvSpPr>
              <p:nvPr/>
            </p:nvSpPr>
            <p:spPr bwMode="auto">
              <a:xfrm>
                <a:off x="2813" y="1091"/>
                <a:ext cx="203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343" name="Line 223"/>
              <p:cNvSpPr>
                <a:spLocks noChangeShapeType="1"/>
              </p:cNvSpPr>
              <p:nvPr/>
            </p:nvSpPr>
            <p:spPr bwMode="auto">
              <a:xfrm>
                <a:off x="2813" y="3001"/>
                <a:ext cx="0" cy="171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344" name="Line 224"/>
              <p:cNvSpPr>
                <a:spLocks noChangeShapeType="1"/>
              </p:cNvSpPr>
              <p:nvPr/>
            </p:nvSpPr>
            <p:spPr bwMode="auto">
              <a:xfrm>
                <a:off x="775" y="3001"/>
                <a:ext cx="2038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345" name="Line 225"/>
              <p:cNvSpPr>
                <a:spLocks noChangeShapeType="1"/>
              </p:cNvSpPr>
              <p:nvPr/>
            </p:nvSpPr>
            <p:spPr bwMode="auto">
              <a:xfrm>
                <a:off x="775" y="1091"/>
                <a:ext cx="0" cy="191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346" name="Line 226"/>
              <p:cNvSpPr>
                <a:spLocks noChangeShapeType="1"/>
              </p:cNvSpPr>
              <p:nvPr/>
            </p:nvSpPr>
            <p:spPr bwMode="auto">
              <a:xfrm>
                <a:off x="775" y="3001"/>
                <a:ext cx="0" cy="171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347" name="Line 227"/>
              <p:cNvSpPr>
                <a:spLocks noChangeShapeType="1"/>
              </p:cNvSpPr>
              <p:nvPr/>
            </p:nvSpPr>
            <p:spPr bwMode="auto">
              <a:xfrm>
                <a:off x="2813" y="1091"/>
                <a:ext cx="0" cy="191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348" name="Line 228"/>
              <p:cNvSpPr>
                <a:spLocks noChangeShapeType="1"/>
              </p:cNvSpPr>
              <p:nvPr/>
            </p:nvSpPr>
            <p:spPr bwMode="auto">
              <a:xfrm>
                <a:off x="2813" y="880"/>
                <a:ext cx="0" cy="211"/>
              </a:xfrm>
              <a:prstGeom prst="line">
                <a:avLst/>
              </a:prstGeom>
              <a:noFill/>
              <a:ln w="31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349" name="Line 229"/>
              <p:cNvSpPr>
                <a:spLocks noChangeShapeType="1"/>
              </p:cNvSpPr>
              <p:nvPr/>
            </p:nvSpPr>
            <p:spPr bwMode="auto">
              <a:xfrm>
                <a:off x="2813" y="3001"/>
                <a:ext cx="203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sp>
          <p:nvSpPr>
            <p:cNvPr id="5350" name="Line 230"/>
            <p:cNvSpPr>
              <a:spLocks noChangeShapeType="1"/>
            </p:cNvSpPr>
            <p:nvPr/>
          </p:nvSpPr>
          <p:spPr bwMode="auto">
            <a:xfrm>
              <a:off x="775" y="1091"/>
              <a:ext cx="2038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5351" name="Line 231"/>
            <p:cNvSpPr>
              <a:spLocks noChangeShapeType="1"/>
            </p:cNvSpPr>
            <p:nvPr/>
          </p:nvSpPr>
          <p:spPr bwMode="auto">
            <a:xfrm>
              <a:off x="775" y="1091"/>
              <a:ext cx="0" cy="191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5352" name="Line 232"/>
            <p:cNvSpPr>
              <a:spLocks noChangeShapeType="1"/>
            </p:cNvSpPr>
            <p:nvPr/>
          </p:nvSpPr>
          <p:spPr bwMode="auto">
            <a:xfrm>
              <a:off x="775" y="3001"/>
              <a:ext cx="2038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5353" name="Line 233"/>
            <p:cNvSpPr>
              <a:spLocks noChangeShapeType="1"/>
            </p:cNvSpPr>
            <p:nvPr/>
          </p:nvSpPr>
          <p:spPr bwMode="auto">
            <a:xfrm>
              <a:off x="2813" y="1091"/>
              <a:ext cx="0" cy="191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5354" name="Line 234"/>
            <p:cNvSpPr>
              <a:spLocks noChangeShapeType="1"/>
            </p:cNvSpPr>
            <p:nvPr/>
          </p:nvSpPr>
          <p:spPr bwMode="auto">
            <a:xfrm>
              <a:off x="979" y="1091"/>
              <a:ext cx="0" cy="191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5355" name="Line 235"/>
            <p:cNvSpPr>
              <a:spLocks noChangeShapeType="1"/>
            </p:cNvSpPr>
            <p:nvPr/>
          </p:nvSpPr>
          <p:spPr bwMode="auto">
            <a:xfrm>
              <a:off x="1182" y="1091"/>
              <a:ext cx="0" cy="191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  <p:sp>
        <p:nvSpPr>
          <p:cNvPr id="5356" name="Text Box 236"/>
          <p:cNvSpPr txBox="1">
            <a:spLocks noChangeArrowheads="1"/>
          </p:cNvSpPr>
          <p:nvPr/>
        </p:nvSpPr>
        <p:spPr bwMode="auto">
          <a:xfrm>
            <a:off x="4356100" y="973138"/>
            <a:ext cx="4532313" cy="304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normalizeH="0" baseline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Играя с друзьями в морской бой, при очередном ходе ты называешь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normalizeH="0" baseline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букву столбца 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normalizeH="0" baseline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и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normalizeH="0" baseline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номер строки.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normalizeH="0" baseline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Это тоже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normalizeH="0" baseline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координаты.  </a:t>
            </a:r>
            <a:endParaRPr kumimoji="0" lang="ru-RU" sz="1800" b="1" i="0" u="none" strike="noStrike" normalizeH="0" baseline="0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1584</TotalTime>
  <Words>1357</Words>
  <Application>Microsoft Office PowerPoint</Application>
  <PresentationFormat>Экран (4:3)</PresentationFormat>
  <Paragraphs>561</Paragraphs>
  <Slides>35</Slides>
  <Notes>5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35</vt:i4>
      </vt:variant>
    </vt:vector>
  </HeadingPairs>
  <TitlesOfParts>
    <vt:vector size="36" baseType="lpstr">
      <vt:lpstr>Аспект</vt:lpstr>
      <vt:lpstr>Координатная сетка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Шашки, шахматы</vt:lpstr>
      <vt:lpstr>Слайд 12</vt:lpstr>
      <vt:lpstr>№ 51</vt:lpstr>
      <vt:lpstr>№ 51</vt:lpstr>
      <vt:lpstr>№ 51</vt:lpstr>
      <vt:lpstr>№ 51</vt:lpstr>
      <vt:lpstr>№ 51</vt:lpstr>
      <vt:lpstr>№52 (а)  Напиши адрес каждого предмета</vt:lpstr>
      <vt:lpstr>№52 (б)  Рассели предметы по их адресам</vt:lpstr>
      <vt:lpstr>№55 Раскрась клеточки</vt:lpstr>
      <vt:lpstr>№55 Раскрась клеточки</vt:lpstr>
      <vt:lpstr>Физкультминутка</vt:lpstr>
      <vt:lpstr>Слайд 23</vt:lpstr>
      <vt:lpstr>Слайд 24</vt:lpstr>
      <vt:lpstr>Слайд 25</vt:lpstr>
      <vt:lpstr>Слайд 26</vt:lpstr>
      <vt:lpstr>Слайд 27</vt:lpstr>
      <vt:lpstr>Слайд 28</vt:lpstr>
      <vt:lpstr>Прочитай пословицу</vt:lpstr>
      <vt:lpstr>Слайд 30</vt:lpstr>
      <vt:lpstr>Игра «Почтальон»</vt:lpstr>
      <vt:lpstr>Расставьте корабли в нужные клетки</vt:lpstr>
      <vt:lpstr>Слайд 33</vt:lpstr>
      <vt:lpstr>Слайд 34</vt:lpstr>
      <vt:lpstr>Автор презентации является участником конкурса компьютерных презентаций проводимого на сайте «Информатика в школе»  при спонсорстве издательского дома «Питер» www.inf777.narod.ru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Координатная сетка</dc:title>
  <dc:creator>Администратор</dc:creator>
  <cp:lastModifiedBy>admin</cp:lastModifiedBy>
  <cp:revision>173</cp:revision>
  <dcterms:created xsi:type="dcterms:W3CDTF">2006-11-09T11:17:32Z</dcterms:created>
  <dcterms:modified xsi:type="dcterms:W3CDTF">2010-03-17T16:35:39Z</dcterms:modified>
  <cp:contentStatus>Окончательное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MarkAsFinal">
    <vt:bool>true</vt:bool>
  </property>
</Properties>
</file>